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72" r:id="rId1"/>
  </p:sldMasterIdLst>
  <p:notesMasterIdLst>
    <p:notesMasterId r:id="rId24"/>
  </p:notesMasterIdLst>
  <p:sldIdLst>
    <p:sldId id="257" r:id="rId2"/>
    <p:sldId id="314" r:id="rId3"/>
    <p:sldId id="383" r:id="rId4"/>
    <p:sldId id="384" r:id="rId5"/>
    <p:sldId id="388" r:id="rId6"/>
    <p:sldId id="395" r:id="rId7"/>
    <p:sldId id="396" r:id="rId8"/>
    <p:sldId id="398" r:id="rId9"/>
    <p:sldId id="392" r:id="rId10"/>
    <p:sldId id="394" r:id="rId11"/>
    <p:sldId id="393" r:id="rId12"/>
    <p:sldId id="399" r:id="rId13"/>
    <p:sldId id="400" r:id="rId14"/>
    <p:sldId id="319" r:id="rId15"/>
    <p:sldId id="397" r:id="rId16"/>
    <p:sldId id="390" r:id="rId17"/>
    <p:sldId id="391" r:id="rId18"/>
    <p:sldId id="386" r:id="rId19"/>
    <p:sldId id="387" r:id="rId20"/>
    <p:sldId id="385" r:id="rId21"/>
    <p:sldId id="401" r:id="rId22"/>
    <p:sldId id="380" r:id="rId23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F9FBCEF-45A5-42CE-8DB5-B16CCFA50F0F}">
          <p14:sldIdLst>
            <p14:sldId id="257"/>
          </p14:sldIdLst>
        </p14:section>
        <p14:section name="Sección sin título" id="{9ABD1CDA-6775-4C76-BA7B-67A2FB98CCF0}">
          <p14:sldIdLst>
            <p14:sldId id="314"/>
            <p14:sldId id="383"/>
            <p14:sldId id="384"/>
            <p14:sldId id="388"/>
            <p14:sldId id="395"/>
            <p14:sldId id="396"/>
            <p14:sldId id="398"/>
            <p14:sldId id="392"/>
            <p14:sldId id="394"/>
            <p14:sldId id="393"/>
            <p14:sldId id="399"/>
            <p14:sldId id="400"/>
            <p14:sldId id="319"/>
            <p14:sldId id="397"/>
            <p14:sldId id="390"/>
            <p14:sldId id="391"/>
            <p14:sldId id="386"/>
            <p14:sldId id="387"/>
            <p14:sldId id="385"/>
            <p14:sldId id="401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xis" initials="SA" lastIdx="1" clrIdx="0"/>
  <p:cmAuthor id="1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78C2F-1364-48C1-8668-D8F71412BFAF}" type="datetimeFigureOut">
              <a:rPr lang="es-ES" smtClean="0"/>
              <a:t>17/01/2024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41CD1-A1DF-4DC8-8B47-8C46DEAC863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972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6B5A327-AFB9-4F29-AE26-17BC25B55169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13B17F6-154F-430D-94DF-1657A4F639B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EAE2E-4293-472E-84A5-A91FD5DD98EF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3085C-2EF0-4CF0-9238-8042D1849D0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DE0C-1400-4E85-AFEF-094A1F02C2A2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8E90E-1361-487E-860E-98A90EA93A7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51941-007E-4826-905A-F72BEBA36B8F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213AD6DF-4D1F-4F41-8D27-EF83055A98FD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F55FFE02-6DBD-4537-BB7C-7D3516AFD5D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B3B81-F6A2-4237-9E75-85292DFDDF3B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33114-3111-41FC-9A33-8CD2901215B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0E01A-4C0B-45C9-B382-D3A8047EB1F5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D1165-D482-46B8-AF1E-D767031069A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D74E5-F477-4E59-BC35-0D210ACCB456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38646-28B7-4385-AA62-9FE1D340919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1B3E9-40C3-46F6-9826-101856777B0D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8D72C-CD98-4BD1-9D43-9E88AFFE158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6CA88-4EAF-4A35-8079-4B1031297877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30BE-072F-4091-8407-98231FB4E9B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4BE5A-CBEB-4118-B339-790E3314562E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65A6-5F8D-4CBF-A372-FF6DF403954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2E5FB6-9F1B-4555-8155-E04B1F0687EC}" type="datetime1">
              <a:rPr lang="es-ES" smtClean="0"/>
              <a:t>17/01/2024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" dirty="0"/>
              <a:t>J. Rebollo, Ingeniero de Caminos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6A4160-E214-4088-84E4-833462F82E5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rebollopentaredro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in/joserebolloingenierociv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04022" y="836712"/>
            <a:ext cx="7753350" cy="20589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s-ES" sz="3600" b="1" dirty="0">
                <a:solidFill>
                  <a:srgbClr val="008000"/>
                </a:solidFill>
              </a:rPr>
            </a:br>
            <a:br>
              <a:rPr lang="es-ES" sz="3600" b="1" dirty="0">
                <a:solidFill>
                  <a:srgbClr val="008000"/>
                </a:solidFill>
              </a:rPr>
            </a:br>
            <a:br>
              <a:rPr lang="es-ES" sz="3600" b="1" dirty="0">
                <a:solidFill>
                  <a:srgbClr val="008000"/>
                </a:solidFill>
              </a:rPr>
            </a:br>
            <a:br>
              <a:rPr lang="es-ES" sz="3600" b="1" dirty="0">
                <a:solidFill>
                  <a:srgbClr val="008000"/>
                </a:solidFill>
              </a:rPr>
            </a:br>
            <a:br>
              <a:rPr lang="es-ES" sz="3600" b="1" dirty="0">
                <a:solidFill>
                  <a:srgbClr val="008000"/>
                </a:solidFill>
              </a:rPr>
            </a:br>
            <a:br>
              <a:rPr lang="es-ES" sz="3600" b="1" dirty="0">
                <a:solidFill>
                  <a:srgbClr val="008000"/>
                </a:solidFill>
              </a:rPr>
            </a:br>
            <a:r>
              <a:rPr lang="es-ES" sz="3600" b="1" dirty="0">
                <a:solidFill>
                  <a:srgbClr val="0070C0"/>
                </a:solidFill>
              </a:rPr>
              <a:t>Almacenamiento Hidráulico de Energía e Hibridación Renovable</a:t>
            </a:r>
            <a:endParaRPr lang="es-ES" sz="1800" dirty="0">
              <a:solidFill>
                <a:srgbClr val="00B050"/>
              </a:solidFill>
            </a:endParaRPr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32" y="5321939"/>
            <a:ext cx="1044000" cy="7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33450" y="3181181"/>
            <a:ext cx="72771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0000"/>
                </a:solidFill>
              </a:rPr>
              <a:t>Usos Multipropósito del Agua</a:t>
            </a:r>
            <a:br>
              <a:rPr lang="es-ES" sz="1200" b="1" dirty="0">
                <a:solidFill>
                  <a:srgbClr val="000000"/>
                </a:solidFill>
              </a:rPr>
            </a:br>
            <a:endParaRPr lang="es-ES" sz="2400" b="1" dirty="0">
              <a:solidFill>
                <a:srgbClr val="000000"/>
              </a:solidFill>
            </a:endParaRPr>
          </a:p>
          <a:p>
            <a:pPr algn="ctr"/>
            <a:r>
              <a:rPr lang="es-ES" sz="2400" b="1" dirty="0"/>
              <a:t>José Rebollo, Ingeniero de Caminos</a:t>
            </a:r>
          </a:p>
          <a:p>
            <a:pPr algn="ctr"/>
            <a:endParaRPr lang="es-ES" sz="2400" b="1" dirty="0"/>
          </a:p>
          <a:p>
            <a:pPr algn="ctr"/>
            <a:endParaRPr lang="es-ES" sz="2400" b="1" dirty="0"/>
          </a:p>
          <a:p>
            <a:pPr algn="ctr"/>
            <a:r>
              <a:rPr lang="es-ES" sz="2000" b="1" dirty="0"/>
              <a:t>18 de enero de 2024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30A041F-C78A-D857-E2D0-66A784BB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8D72C-CD98-4BD1-9D43-9E88AFFE158D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0479BF-0294-C8F4-61C0-A75D9F4A0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05" y="5352386"/>
            <a:ext cx="1815943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PLANIFICACIÓN DE HIBRIDACIÓN RENOVABLE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033337"/>
            <a:ext cx="8928992" cy="778544"/>
          </a:xfrm>
          <a:noFill/>
        </p:spPr>
        <p:txBody>
          <a:bodyPr vert="horz" wrap="square"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Variación de capacidad de generación Eólica en </a:t>
            </a:r>
            <a:r>
              <a:rPr lang="es-ES" sz="2400" dirty="0" err="1"/>
              <a:t>CyL</a:t>
            </a:r>
            <a:r>
              <a:rPr lang="es-ES" sz="2400" dirty="0"/>
              <a:t>, entre 2008 a 2019 (de +10,03% a -11,77%)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B7D8CE-5FFD-6F1F-109E-DB66D24C1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7" y="1986661"/>
            <a:ext cx="7920000" cy="36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7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PLANIFICACIÓN DE HIBRIDACIÓN RENOVABLE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033337"/>
            <a:ext cx="8928992" cy="778544"/>
          </a:xfrm>
          <a:noFill/>
        </p:spPr>
        <p:txBody>
          <a:bodyPr vert="horz" wrap="square"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Variación de capacidad de generación Fotovoltaica en C. y L. entre 2008 a 2019 (de +5,17% a -4,50%)</a:t>
            </a:r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4148A2B-F30E-3E47-3C0D-9499F6685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55" y="1966093"/>
            <a:ext cx="7920000" cy="36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PLANIFICACIÓN DE HIBRIDACIÓN RENOVABLE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5759" y="1044180"/>
            <a:ext cx="8918895" cy="1114043"/>
          </a:xfrm>
          <a:noFill/>
        </p:spPr>
        <p:txBody>
          <a:bodyPr vert="horz" wrap="square"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MIX Hibridado: 10% x Generación Bruta = 275 TWh/y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r>
              <a:rPr lang="es-ES" sz="2400" dirty="0"/>
              <a:t>Almacén = 4 GW x 24h // PV = 9 GW // Eólica = 3,5 GW.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r>
              <a:rPr lang="es-ES" sz="2400" dirty="0"/>
              <a:t>Bombeo = 1.892 hef / Turbinado = 1.738 hef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ES" sz="32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4565A44-0F7A-E16D-82B6-6D44EA5B5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402" y="2210044"/>
            <a:ext cx="6833048" cy="3960000"/>
          </a:xfrm>
          <a:prstGeom prst="rect">
            <a:avLst/>
          </a:prstGeom>
        </p:spPr>
      </p:pic>
      <p:sp>
        <p:nvSpPr>
          <p:cNvPr id="16" name="2 Marcador de contenido">
            <a:extLst>
              <a:ext uri="{FF2B5EF4-FFF2-40B4-BE49-F238E27FC236}">
                <a16:creationId xmlns:a16="http://schemas.microsoft.com/office/drawing/2014/main" id="{FEE18783-2216-1B0B-5936-7C08D0C79F62}"/>
              </a:ext>
            </a:extLst>
          </p:cNvPr>
          <p:cNvSpPr txBox="1">
            <a:spLocks/>
          </p:cNvSpPr>
          <p:nvPr/>
        </p:nvSpPr>
        <p:spPr>
          <a:xfrm>
            <a:off x="217262" y="4148549"/>
            <a:ext cx="7307066" cy="451448"/>
          </a:xfrm>
          <a:prstGeom prst="rect">
            <a:avLst/>
          </a:prstGeom>
          <a:noFill/>
        </p:spPr>
        <p:txBody>
          <a:bodyPr vert="horz" wrap="square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3581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PLANIFICACIÓN DE HIBRIDACIÓN RENOVABLE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2552" y="883388"/>
            <a:ext cx="8918895" cy="778543"/>
          </a:xfrm>
          <a:noFill/>
        </p:spPr>
        <p:txBody>
          <a:bodyPr vert="horz" wrap="square"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MIX Hibridado con Almacenamiento de Larga Duración Estimado, comparado con PNIEC</a:t>
            </a:r>
            <a:endParaRPr lang="es-ES" sz="32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sp>
        <p:nvSpPr>
          <p:cNvPr id="16" name="2 Marcador de contenido">
            <a:extLst>
              <a:ext uri="{FF2B5EF4-FFF2-40B4-BE49-F238E27FC236}">
                <a16:creationId xmlns:a16="http://schemas.microsoft.com/office/drawing/2014/main" id="{FEE18783-2216-1B0B-5936-7C08D0C79F62}"/>
              </a:ext>
            </a:extLst>
          </p:cNvPr>
          <p:cNvSpPr txBox="1">
            <a:spLocks/>
          </p:cNvSpPr>
          <p:nvPr/>
        </p:nvSpPr>
        <p:spPr>
          <a:xfrm>
            <a:off x="217262" y="4148549"/>
            <a:ext cx="7307066" cy="451448"/>
          </a:xfrm>
          <a:prstGeom prst="rect">
            <a:avLst/>
          </a:prstGeom>
          <a:noFill/>
        </p:spPr>
        <p:txBody>
          <a:bodyPr vert="horz" wrap="square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EB7DBF4-1FDF-999F-3902-E249F63F8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51424"/>
              </p:ext>
            </p:extLst>
          </p:nvPr>
        </p:nvGraphicFramePr>
        <p:xfrm>
          <a:off x="508703" y="1629686"/>
          <a:ext cx="8180260" cy="434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9682">
                  <a:extLst>
                    <a:ext uri="{9D8B030D-6E8A-4147-A177-3AD203B41FA5}">
                      <a16:colId xmlns:a16="http://schemas.microsoft.com/office/drawing/2014/main" val="184676716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71704895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631922117"/>
                    </a:ext>
                  </a:extLst>
                </a:gridCol>
                <a:gridCol w="1678170">
                  <a:extLst>
                    <a:ext uri="{9D8B030D-6E8A-4147-A177-3AD203B41FA5}">
                      <a16:colId xmlns:a16="http://schemas.microsoft.com/office/drawing/2014/main" val="4183914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GENERACIÓN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PNIEC 2030</a:t>
                      </a:r>
                    </a:p>
                    <a:p>
                      <a:pPr algn="r"/>
                      <a:r>
                        <a:rPr lang="es-ES" dirty="0"/>
                        <a:t>Sin Imp/Exp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Hibridación con ALD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50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Demanda en Barras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282 TWh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282 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58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Almacenamient</a:t>
                      </a:r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18,5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rgbClr val="00B0F0"/>
                          </a:solidFill>
                        </a:rPr>
                        <a:t>41 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45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Eólica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62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54 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23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Fotovoltaica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76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92 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5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Termoeléctrica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4,8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8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Hidráulica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14,5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3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Biomasa + Biogás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1,8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12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3,2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92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0000"/>
                          </a:solidFill>
                        </a:rPr>
                        <a:t>Ciclos Combinados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26,6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2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Suma Back-Up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59,6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B0F0"/>
                          </a:solidFill>
                        </a:rPr>
                        <a:t>41 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6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46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EXERGÍA DEL AGUA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3463" y="1050859"/>
            <a:ext cx="8477074" cy="4158481"/>
          </a:xfrm>
          <a:noFill/>
        </p:spPr>
        <p:txBody>
          <a:bodyPr vert="horz" wrap="square">
            <a:normAutofit fontScale="85000"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b="1" dirty="0"/>
              <a:t>Exergía</a:t>
            </a:r>
            <a:r>
              <a:rPr lang="es-ES" sz="2400" dirty="0"/>
              <a:t>: Medida de la </a:t>
            </a:r>
            <a:r>
              <a:rPr lang="es-ES" sz="2400" b="1" dirty="0"/>
              <a:t>Disponibilidad</a:t>
            </a:r>
            <a:r>
              <a:rPr lang="es-ES" sz="2400" dirty="0"/>
              <a:t> de </a:t>
            </a:r>
            <a:r>
              <a:rPr lang="es-ES" sz="2400" b="1" dirty="0"/>
              <a:t>Energía, </a:t>
            </a:r>
            <a:r>
              <a:rPr lang="es-ES" sz="2400" dirty="0"/>
              <a:t>(química, térmica, física), y es una variable asociada a un balance entre un sistema y su entorno. Por tanto, es variable que depende de dos sistemas como mínimo.</a:t>
            </a:r>
          </a:p>
          <a:p>
            <a:pPr marL="0" indent="0">
              <a:buClr>
                <a:srgbClr val="0070C0"/>
              </a:buClr>
              <a:buNone/>
            </a:pPr>
            <a:endParaRPr lang="es-ES" sz="2400" dirty="0"/>
          </a:p>
          <a:p>
            <a:pPr>
              <a:buClr>
                <a:srgbClr val="0070C0"/>
              </a:buClr>
            </a:pPr>
            <a:r>
              <a:rPr lang="es-ES" sz="2400" dirty="0"/>
              <a:t>Un balance de </a:t>
            </a:r>
            <a:r>
              <a:rPr lang="es-ES" sz="2400" b="1" dirty="0"/>
              <a:t>Exergía</a:t>
            </a:r>
            <a:r>
              <a:rPr lang="es-ES" sz="2400" dirty="0"/>
              <a:t> no es más que una combinación entre un balance de </a:t>
            </a:r>
            <a:r>
              <a:rPr lang="es-ES" sz="2400" b="1" dirty="0"/>
              <a:t>Energía</a:t>
            </a:r>
            <a:r>
              <a:rPr lang="es-ES" sz="2400" dirty="0"/>
              <a:t> y un balance de </a:t>
            </a:r>
            <a:r>
              <a:rPr lang="es-ES" sz="2400" b="1" dirty="0"/>
              <a:t>Entropía</a:t>
            </a:r>
            <a:r>
              <a:rPr lang="es-ES" sz="2400" dirty="0"/>
              <a:t>.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r>
              <a:rPr lang="es-ES" sz="2400" dirty="0"/>
              <a:t>La </a:t>
            </a:r>
            <a:r>
              <a:rPr lang="es-ES" sz="2400" b="1" dirty="0"/>
              <a:t>Exergía</a:t>
            </a:r>
            <a:r>
              <a:rPr lang="es-ES" sz="2400" dirty="0"/>
              <a:t> se relaciona con la </a:t>
            </a:r>
            <a:r>
              <a:rPr lang="es-ES" sz="2400" b="1" dirty="0"/>
              <a:t>Termoeconomía</a:t>
            </a:r>
            <a:r>
              <a:rPr lang="es-ES" sz="2400" dirty="0"/>
              <a:t>.</a:t>
            </a:r>
          </a:p>
          <a:p>
            <a:pPr marL="0" indent="0">
              <a:buClr>
                <a:srgbClr val="0070C0"/>
              </a:buClr>
              <a:buNone/>
            </a:pPr>
            <a:endParaRPr lang="es-ES" sz="2400" dirty="0"/>
          </a:p>
          <a:p>
            <a:pPr>
              <a:buClr>
                <a:srgbClr val="0070C0"/>
              </a:buClr>
            </a:pPr>
            <a:r>
              <a:rPr lang="es-ES" sz="2400" dirty="0"/>
              <a:t>Podemos considerar a la </a:t>
            </a:r>
            <a:r>
              <a:rPr lang="es-ES" sz="2400" b="1" dirty="0"/>
              <a:t>Exergía</a:t>
            </a:r>
            <a:r>
              <a:rPr lang="es-ES" sz="2400" dirty="0"/>
              <a:t> como un </a:t>
            </a:r>
            <a:r>
              <a:rPr lang="es-ES" sz="2400" b="1" dirty="0">
                <a:solidFill>
                  <a:srgbClr val="00B050"/>
                </a:solidFill>
              </a:rPr>
              <a:t>Indicador</a:t>
            </a:r>
            <a:r>
              <a:rPr lang="es-ES" sz="2400" dirty="0"/>
              <a:t> de la capacidad de uso </a:t>
            </a:r>
            <a:r>
              <a:rPr lang="es-ES" sz="2400" b="1" dirty="0">
                <a:solidFill>
                  <a:srgbClr val="00B050"/>
                </a:solidFill>
              </a:rPr>
              <a:t>Multipropósito</a:t>
            </a:r>
            <a:r>
              <a:rPr lang="es-ES" sz="2400" b="1" dirty="0"/>
              <a:t> </a:t>
            </a:r>
            <a:r>
              <a:rPr lang="es-ES" sz="2400" dirty="0"/>
              <a:t>y</a:t>
            </a:r>
            <a:r>
              <a:rPr lang="es-ES" sz="2400" b="1" dirty="0"/>
              <a:t> </a:t>
            </a:r>
            <a:r>
              <a:rPr lang="es-ES" sz="2400" dirty="0"/>
              <a:t>un indicador </a:t>
            </a:r>
            <a:r>
              <a:rPr lang="es-ES" sz="2400" b="1" dirty="0">
                <a:solidFill>
                  <a:srgbClr val="00B050"/>
                </a:solidFill>
              </a:rPr>
              <a:t>Holístico</a:t>
            </a:r>
            <a:r>
              <a:rPr lang="es-ES" sz="2400" b="1" dirty="0"/>
              <a:t> </a:t>
            </a:r>
            <a:r>
              <a:rPr lang="es-ES" sz="2400" dirty="0"/>
              <a:t>del</a:t>
            </a:r>
            <a:r>
              <a:rPr lang="es-ES" sz="2400" b="1" dirty="0"/>
              <a:t> </a:t>
            </a:r>
            <a:r>
              <a:rPr lang="es-ES" sz="2400" b="1" dirty="0">
                <a:solidFill>
                  <a:srgbClr val="00B050"/>
                </a:solidFill>
              </a:rPr>
              <a:t>Metabolismo del Agua</a:t>
            </a:r>
            <a:r>
              <a:rPr lang="es-ES" sz="2400" dirty="0"/>
              <a:t>, de su </a:t>
            </a:r>
            <a:r>
              <a:rPr lang="es-ES" sz="2400" b="1" dirty="0">
                <a:solidFill>
                  <a:srgbClr val="00B050"/>
                </a:solidFill>
              </a:rPr>
              <a:t>Disponibilidad</a:t>
            </a:r>
            <a:r>
              <a:rPr lang="es-ES" sz="2400" b="1" dirty="0"/>
              <a:t>.</a:t>
            </a:r>
            <a:r>
              <a:rPr lang="es-ES" sz="2400" dirty="0"/>
              <a:t> </a:t>
            </a: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A08278-A54F-39DF-C117-A04169FFAD48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Wikipedia: exergía; Departamento de Física aplicada de la Universidad de Sevilla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46513E-B65A-88C0-11C6-9C99390C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PLANIFICACIÓN EXERGÉTICA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033337"/>
            <a:ext cx="8928992" cy="1171525"/>
          </a:xfrm>
          <a:noFill/>
        </p:spPr>
        <p:txBody>
          <a:bodyPr vert="horz" wrap="square">
            <a:normAutofit fontScale="850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>
                <a:sym typeface="Symbol" panose="05050102010706020507" pitchFamily="18" charset="2"/>
              </a:rPr>
              <a:t>Pérdidas totales en un ciclo cerrado Bombeo-Turbinado ≤20% =&gt; Eficiencia del 80%.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Pérdidas hidrodinámicas en canal abierto, </a:t>
            </a:r>
            <a:r>
              <a:rPr lang="es-ES" sz="2400" dirty="0">
                <a:sym typeface="Symbol" panose="05050102010706020507" pitchFamily="18" charset="2"/>
              </a:rPr>
              <a:t></a:t>
            </a:r>
            <a:r>
              <a:rPr lang="es-ES" sz="2400" baseline="-25000" dirty="0">
                <a:sym typeface="Symbol" panose="05050102010706020507" pitchFamily="18" charset="2"/>
              </a:rPr>
              <a:t>h</a:t>
            </a:r>
            <a:r>
              <a:rPr lang="es-ES" sz="2400" dirty="0">
                <a:sym typeface="Symbol" panose="05050102010706020507" pitchFamily="18" charset="2"/>
              </a:rPr>
              <a:t>=0,06% =&gt; 60m/100km, en TTS.</a:t>
            </a:r>
          </a:p>
          <a:p>
            <a:pPr>
              <a:buClr>
                <a:srgbClr val="0070C0"/>
              </a:buClr>
            </a:pPr>
            <a:endParaRPr lang="es-ES" sz="2400" dirty="0">
              <a:sym typeface="Symbol" panose="05050102010706020507" pitchFamily="18" charset="2"/>
            </a:endParaRPr>
          </a:p>
          <a:p>
            <a:pPr>
              <a:buClr>
                <a:srgbClr val="0070C0"/>
              </a:buClr>
            </a:pPr>
            <a:endParaRPr lang="es-ES" sz="2400" dirty="0">
              <a:sym typeface="Symbol" panose="05050102010706020507" pitchFamily="18" charset="2"/>
            </a:endParaRP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CE31995A-0DFB-B8B9-2E36-8DC25897B4B2}"/>
              </a:ext>
            </a:extLst>
          </p:cNvPr>
          <p:cNvGrpSpPr/>
          <p:nvPr/>
        </p:nvGrpSpPr>
        <p:grpSpPr>
          <a:xfrm>
            <a:off x="61128" y="2307254"/>
            <a:ext cx="9000520" cy="3412192"/>
            <a:chOff x="35976" y="1441397"/>
            <a:chExt cx="9000520" cy="3412192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2D8AF277-DF80-68FC-697B-53B1FE1BD2D7}"/>
                </a:ext>
              </a:extLst>
            </p:cNvPr>
            <p:cNvGrpSpPr/>
            <p:nvPr/>
          </p:nvGrpSpPr>
          <p:grpSpPr>
            <a:xfrm>
              <a:off x="35976" y="1441397"/>
              <a:ext cx="9000520" cy="3412192"/>
              <a:chOff x="107504" y="2105040"/>
              <a:chExt cx="9000520" cy="3412192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AF5FCF36-E3DE-6107-F419-BF6FBC963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04" y="2556421"/>
                <a:ext cx="4320000" cy="2881994"/>
              </a:xfrm>
              <a:prstGeom prst="rect">
                <a:avLst/>
              </a:prstGeom>
            </p:spPr>
          </p:pic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C5900217-9DC0-CD38-6E96-22C7729A5FBE}"/>
                  </a:ext>
                </a:extLst>
              </p:cNvPr>
              <p:cNvGrpSpPr/>
              <p:nvPr/>
            </p:nvGrpSpPr>
            <p:grpSpPr>
              <a:xfrm>
                <a:off x="997698" y="2105040"/>
                <a:ext cx="8110326" cy="3412192"/>
                <a:chOff x="997698" y="2105040"/>
                <a:chExt cx="8110326" cy="3412192"/>
              </a:xfrm>
            </p:grpSpPr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B6193D66-22CA-5835-7D27-C8AD6DDB6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27504" y="2105040"/>
                  <a:ext cx="4680520" cy="3412192"/>
                </a:xfrm>
                <a:prstGeom prst="rect">
                  <a:avLst/>
                </a:prstGeom>
              </p:spPr>
            </p:pic>
            <p:cxnSp>
              <p:nvCxnSpPr>
                <p:cNvPr id="18" name="Conector recto de flecha 17">
                  <a:extLst>
                    <a:ext uri="{FF2B5EF4-FFF2-40B4-BE49-F238E27FC236}">
                      <a16:creationId xmlns:a16="http://schemas.microsoft.com/office/drawing/2014/main" id="{71017745-1326-0ABA-51FD-B70A755D6A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7698" y="4742738"/>
                  <a:ext cx="7030686" cy="0"/>
                </a:xfrm>
                <a:prstGeom prst="straightConnector1">
                  <a:avLst/>
                </a:prstGeom>
                <a:ln w="28575">
                  <a:prstDash val="sysDash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cto de flecha 22">
                  <a:extLst>
                    <a:ext uri="{FF2B5EF4-FFF2-40B4-BE49-F238E27FC236}">
                      <a16:creationId xmlns:a16="http://schemas.microsoft.com/office/drawing/2014/main" id="{FE32BC70-2CEF-8695-DC23-24601930E382}"/>
                    </a:ext>
                  </a:extLst>
                </p:cNvPr>
                <p:cNvCxnSpPr/>
                <p:nvPr/>
              </p:nvCxnSpPr>
              <p:spPr>
                <a:xfrm flipV="1">
                  <a:off x="6660232" y="4725144"/>
                  <a:ext cx="0" cy="288032"/>
                </a:xfrm>
                <a:prstGeom prst="straightConnector1">
                  <a:avLst/>
                </a:prstGeom>
                <a:ln w="28575">
                  <a:prstDash val="sysDash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43066758-70F2-91A8-1AFE-850882B7AFFB}"/>
                </a:ext>
              </a:extLst>
            </p:cNvPr>
            <p:cNvCxnSpPr/>
            <p:nvPr/>
          </p:nvCxnSpPr>
          <p:spPr>
            <a:xfrm flipV="1">
              <a:off x="2267744" y="4070178"/>
              <a:ext cx="0" cy="288032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75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PLANIFICACIÓN EXERGÉTICA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5672" y="1073080"/>
            <a:ext cx="8811391" cy="624332"/>
          </a:xfrm>
          <a:noFill/>
        </p:spPr>
        <p:txBody>
          <a:bodyPr vert="horz" wrap="square">
            <a:normAutofit fontScale="85000"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Ejemplo de operación de CHR de La Muela, en Abril de 2023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Energy-Charts, </a:t>
            </a:r>
            <a:r>
              <a:rPr lang="es-ES" sz="1200" dirty="0" err="1"/>
              <a:t>Entso</a:t>
            </a:r>
            <a:r>
              <a:rPr lang="es-ES" sz="1200" dirty="0"/>
              <a:t>-e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150DF38D-AB72-9B0C-4B23-60775F15DC25}"/>
              </a:ext>
            </a:extLst>
          </p:cNvPr>
          <p:cNvGrpSpPr/>
          <p:nvPr/>
        </p:nvGrpSpPr>
        <p:grpSpPr>
          <a:xfrm>
            <a:off x="194559" y="1897125"/>
            <a:ext cx="8265033" cy="3964201"/>
            <a:chOff x="194559" y="1897125"/>
            <a:chExt cx="8265033" cy="396420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B847EDA-76F3-E06E-3B0B-C9779E8C5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592" y="1897125"/>
              <a:ext cx="7560000" cy="39642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478258F-A593-7982-6C55-EFB15DC208A3}"/>
                </a:ext>
              </a:extLst>
            </p:cNvPr>
            <p:cNvSpPr txBox="1"/>
            <p:nvPr/>
          </p:nvSpPr>
          <p:spPr>
            <a:xfrm>
              <a:off x="194559" y="3407737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B050"/>
                  </a:solidFill>
                </a:rPr>
                <a:t>TURBINADO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31A08DB-D013-DFC1-5352-EA096ED407F9}"/>
                </a:ext>
              </a:extLst>
            </p:cNvPr>
            <p:cNvSpPr txBox="1"/>
            <p:nvPr/>
          </p:nvSpPr>
          <p:spPr>
            <a:xfrm>
              <a:off x="336384" y="4103701"/>
              <a:ext cx="1237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F0000"/>
                  </a:solidFill>
                </a:rPr>
                <a:t>BOMBEO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75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PLANIFICACIÓN EXERGÉTICA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033338"/>
            <a:ext cx="8811391" cy="572512"/>
          </a:xfrm>
          <a:noFill/>
        </p:spPr>
        <p:txBody>
          <a:bodyPr vert="horz" wrap="square">
            <a:normAutofit fontScale="775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Ejemplo de operación de CHR de La Muela, en Junio de 2023 y superposición de </a:t>
            </a:r>
            <a:r>
              <a:rPr lang="es-ES" sz="2400" dirty="0" err="1"/>
              <a:t>sobre-bombeo</a:t>
            </a:r>
            <a:r>
              <a:rPr lang="es-ES" sz="2400" dirty="0"/>
              <a:t> para hipotético Trasvase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Energy-Charts, </a:t>
            </a:r>
            <a:r>
              <a:rPr lang="es-ES" sz="1200" dirty="0" err="1"/>
              <a:t>Entso</a:t>
            </a:r>
            <a:r>
              <a:rPr lang="es-ES" sz="1200" dirty="0"/>
              <a:t>-e y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75" name="Grupo 74">
            <a:extLst>
              <a:ext uri="{FF2B5EF4-FFF2-40B4-BE49-F238E27FC236}">
                <a16:creationId xmlns:a16="http://schemas.microsoft.com/office/drawing/2014/main" id="{C5857C9F-AB2F-386B-68DB-4CBCB212CD17}"/>
              </a:ext>
            </a:extLst>
          </p:cNvPr>
          <p:cNvGrpSpPr/>
          <p:nvPr/>
        </p:nvGrpSpPr>
        <p:grpSpPr>
          <a:xfrm>
            <a:off x="107504" y="1711495"/>
            <a:ext cx="8776470" cy="4050082"/>
            <a:chOff x="107504" y="1711495"/>
            <a:chExt cx="8776470" cy="4050082"/>
          </a:xfrm>
        </p:grpSpPr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642B6265-6E9B-EF4E-80DC-1F0395259483}"/>
                </a:ext>
              </a:extLst>
            </p:cNvPr>
            <p:cNvGrpSpPr/>
            <p:nvPr/>
          </p:nvGrpSpPr>
          <p:grpSpPr>
            <a:xfrm>
              <a:off x="107504" y="1711495"/>
              <a:ext cx="8776470" cy="4050082"/>
              <a:chOff x="107504" y="1711495"/>
              <a:chExt cx="8776470" cy="4050082"/>
            </a:xfrm>
          </p:grpSpPr>
          <p:grpSp>
            <p:nvGrpSpPr>
              <p:cNvPr id="71" name="Grupo 70">
                <a:extLst>
                  <a:ext uri="{FF2B5EF4-FFF2-40B4-BE49-F238E27FC236}">
                    <a16:creationId xmlns:a16="http://schemas.microsoft.com/office/drawing/2014/main" id="{03B3C7AF-B9B3-E9DD-80ED-C7D2351C672A}"/>
                  </a:ext>
                </a:extLst>
              </p:cNvPr>
              <p:cNvGrpSpPr/>
              <p:nvPr/>
            </p:nvGrpSpPr>
            <p:grpSpPr>
              <a:xfrm>
                <a:off x="107504" y="1711495"/>
                <a:ext cx="8776470" cy="4050082"/>
                <a:chOff x="107504" y="1711495"/>
                <a:chExt cx="8776470" cy="4050082"/>
              </a:xfrm>
            </p:grpSpPr>
            <p:grpSp>
              <p:nvGrpSpPr>
                <p:cNvPr id="69" name="Grupo 68">
                  <a:extLst>
                    <a:ext uri="{FF2B5EF4-FFF2-40B4-BE49-F238E27FC236}">
                      <a16:creationId xmlns:a16="http://schemas.microsoft.com/office/drawing/2014/main" id="{6C8F9F3F-96B9-0C56-7793-27E0350332CC}"/>
                    </a:ext>
                  </a:extLst>
                </p:cNvPr>
                <p:cNvGrpSpPr/>
                <p:nvPr/>
              </p:nvGrpSpPr>
              <p:grpSpPr>
                <a:xfrm>
                  <a:off x="107504" y="1711495"/>
                  <a:ext cx="8776470" cy="4050082"/>
                  <a:chOff x="107504" y="1711495"/>
                  <a:chExt cx="8776470" cy="4050082"/>
                </a:xfrm>
              </p:grpSpPr>
              <p:grpSp>
                <p:nvGrpSpPr>
                  <p:cNvPr id="67" name="Grupo 66">
                    <a:extLst>
                      <a:ext uri="{FF2B5EF4-FFF2-40B4-BE49-F238E27FC236}">
                        <a16:creationId xmlns:a16="http://schemas.microsoft.com/office/drawing/2014/main" id="{E4184979-EFC3-E035-4157-70A06F49299B}"/>
                      </a:ext>
                    </a:extLst>
                  </p:cNvPr>
                  <p:cNvGrpSpPr/>
                  <p:nvPr/>
                </p:nvGrpSpPr>
                <p:grpSpPr>
                  <a:xfrm>
                    <a:off x="107504" y="1711495"/>
                    <a:ext cx="8776470" cy="4050082"/>
                    <a:chOff x="107504" y="1711495"/>
                    <a:chExt cx="8776470" cy="4050082"/>
                  </a:xfrm>
                </p:grpSpPr>
                <p:grpSp>
                  <p:nvGrpSpPr>
                    <p:cNvPr id="64" name="Grupo 63">
                      <a:extLst>
                        <a:ext uri="{FF2B5EF4-FFF2-40B4-BE49-F238E27FC236}">
                          <a16:creationId xmlns:a16="http://schemas.microsoft.com/office/drawing/2014/main" id="{B58CC17F-001B-FD9B-DBA0-204AE20C9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504" y="1711495"/>
                      <a:ext cx="8776470" cy="4050082"/>
                      <a:chOff x="107504" y="1711495"/>
                      <a:chExt cx="8776470" cy="4050082"/>
                    </a:xfrm>
                  </p:grpSpPr>
                  <p:grpSp>
                    <p:nvGrpSpPr>
                      <p:cNvPr id="62" name="Grupo 61">
                        <a:extLst>
                          <a:ext uri="{FF2B5EF4-FFF2-40B4-BE49-F238E27FC236}">
                            <a16:creationId xmlns:a16="http://schemas.microsoft.com/office/drawing/2014/main" id="{08368936-4BBF-C742-88FB-973CF7A545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7504" y="1711495"/>
                        <a:ext cx="8776470" cy="4050082"/>
                        <a:chOff x="107504" y="1711495"/>
                        <a:chExt cx="8776470" cy="4050082"/>
                      </a:xfrm>
                    </p:grpSpPr>
                    <p:grpSp>
                      <p:nvGrpSpPr>
                        <p:cNvPr id="60" name="Grupo 59">
                          <a:extLst>
                            <a:ext uri="{FF2B5EF4-FFF2-40B4-BE49-F238E27FC236}">
                              <a16:creationId xmlns:a16="http://schemas.microsoft.com/office/drawing/2014/main" id="{D6CDA629-A67F-15B0-5AB7-10CADC2EFB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7504" y="1711495"/>
                          <a:ext cx="8776470" cy="4050082"/>
                          <a:chOff x="107504" y="1711495"/>
                          <a:chExt cx="8776470" cy="4050082"/>
                        </a:xfrm>
                      </p:grpSpPr>
                      <p:grpSp>
                        <p:nvGrpSpPr>
                          <p:cNvPr id="58" name="Grupo 57">
                            <a:extLst>
                              <a:ext uri="{FF2B5EF4-FFF2-40B4-BE49-F238E27FC236}">
                                <a16:creationId xmlns:a16="http://schemas.microsoft.com/office/drawing/2014/main" id="{20AA8170-A7DA-5378-8FF7-774E713EAD9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7504" y="1711495"/>
                            <a:ext cx="8776470" cy="4050082"/>
                            <a:chOff x="107504" y="1711495"/>
                            <a:chExt cx="8776470" cy="4050082"/>
                          </a:xfrm>
                        </p:grpSpPr>
                        <p:grpSp>
                          <p:nvGrpSpPr>
                            <p:cNvPr id="56" name="Grupo 55">
                              <a:extLst>
                                <a:ext uri="{FF2B5EF4-FFF2-40B4-BE49-F238E27FC236}">
                                  <a16:creationId xmlns:a16="http://schemas.microsoft.com/office/drawing/2014/main" id="{C9F40059-DFB5-5356-C179-278A7C792FE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7504" y="1711495"/>
                              <a:ext cx="8776470" cy="4050082"/>
                              <a:chOff x="107504" y="1711495"/>
                              <a:chExt cx="8776470" cy="4050082"/>
                            </a:xfrm>
                          </p:grpSpPr>
                          <p:grpSp>
                            <p:nvGrpSpPr>
                              <p:cNvPr id="54" name="Grupo 53">
                                <a:extLst>
                                  <a:ext uri="{FF2B5EF4-FFF2-40B4-BE49-F238E27FC236}">
                                    <a16:creationId xmlns:a16="http://schemas.microsoft.com/office/drawing/2014/main" id="{2B2CADB5-194D-CF09-304A-5B133901928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07504" y="1711495"/>
                                <a:ext cx="8776470" cy="4050082"/>
                                <a:chOff x="107504" y="1711495"/>
                                <a:chExt cx="8776470" cy="4050082"/>
                              </a:xfrm>
                            </p:grpSpPr>
                            <p:grpSp>
                              <p:nvGrpSpPr>
                                <p:cNvPr id="52" name="Grupo 51">
                                  <a:extLst>
                                    <a:ext uri="{FF2B5EF4-FFF2-40B4-BE49-F238E27FC236}">
                                      <a16:creationId xmlns:a16="http://schemas.microsoft.com/office/drawing/2014/main" id="{09091890-805C-760B-8E1F-37304B9AB66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07504" y="1711495"/>
                                  <a:ext cx="8776470" cy="4050082"/>
                                  <a:chOff x="107504" y="1711495"/>
                                  <a:chExt cx="8776470" cy="4050082"/>
                                </a:xfrm>
                              </p:grpSpPr>
                              <p:grpSp>
                                <p:nvGrpSpPr>
                                  <p:cNvPr id="49" name="Grupo 48">
                                    <a:extLst>
                                      <a:ext uri="{FF2B5EF4-FFF2-40B4-BE49-F238E27FC236}">
                                        <a16:creationId xmlns:a16="http://schemas.microsoft.com/office/drawing/2014/main" id="{6595A5A4-52D4-056D-161F-295E4E082AB7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107504" y="1711495"/>
                                    <a:ext cx="8776470" cy="4050082"/>
                                    <a:chOff x="107504" y="1711495"/>
                                    <a:chExt cx="8776470" cy="4050082"/>
                                  </a:xfrm>
                                </p:grpSpPr>
                                <p:grpSp>
                                  <p:nvGrpSpPr>
                                    <p:cNvPr id="46" name="Grupo 45">
                                      <a:extLst>
                                        <a:ext uri="{FF2B5EF4-FFF2-40B4-BE49-F238E27FC236}">
                                          <a16:creationId xmlns:a16="http://schemas.microsoft.com/office/drawing/2014/main" id="{CC14538A-BD89-FFC6-77B8-16DC08FDFD67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7504" y="1711495"/>
                                      <a:ext cx="8776470" cy="4050082"/>
                                      <a:chOff x="107504" y="1711495"/>
                                      <a:chExt cx="8776470" cy="4050082"/>
                                    </a:xfrm>
                                  </p:grpSpPr>
                                  <p:grpSp>
                                    <p:nvGrpSpPr>
                                      <p:cNvPr id="42" name="Grupo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AE527610-EAB3-0706-41FE-B896C4087937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07504" y="1711495"/>
                                        <a:ext cx="8776470" cy="4050082"/>
                                        <a:chOff x="107504" y="1711495"/>
                                        <a:chExt cx="8776470" cy="4050082"/>
                                      </a:xfrm>
                                    </p:grpSpPr>
                                    <p:grpSp>
                                      <p:nvGrpSpPr>
                                        <p:cNvPr id="40" name="Grupo 3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76BCC7A-2186-5BDE-C29B-77D863E15E31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07504" y="1711495"/>
                                          <a:ext cx="8776470" cy="4050082"/>
                                          <a:chOff x="107504" y="1711495"/>
                                          <a:chExt cx="8776470" cy="4050082"/>
                                        </a:xfrm>
                                      </p:grpSpPr>
                                      <p:grpSp>
                                        <p:nvGrpSpPr>
                                          <p:cNvPr id="38" name="Grupo 3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14C9386-9A4E-0DB3-8C8E-6798D2881581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07504" y="1711495"/>
                                            <a:ext cx="8776470" cy="4050082"/>
                                            <a:chOff x="107504" y="1711495"/>
                                            <a:chExt cx="8776470" cy="4050082"/>
                                          </a:xfrm>
                                        </p:grpSpPr>
                                        <p:grpSp>
                                          <p:nvGrpSpPr>
                                            <p:cNvPr id="16" name="Grupo 1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E30C5CB-FA79-347E-0512-F034EDFB1B15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07504" y="1711495"/>
                                              <a:ext cx="8776470" cy="4050082"/>
                                              <a:chOff x="107504" y="1711495"/>
                                              <a:chExt cx="8776470" cy="4050082"/>
                                            </a:xfrm>
                                          </p:grpSpPr>
                                          <p:pic>
                                            <p:nvPicPr>
                                              <p:cNvPr id="12" name="Imagen 11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E0D2C2C0-B8BA-621F-5838-3EC09F89F26A}"/>
                                                  </a:ext>
                                                </a:extLst>
                                              </p:cNvPr>
                                              <p:cNvPicPr>
                                                <a:picLocks noChangeAspect="1"/>
                                              </p:cNvPicPr>
                                              <p:nvPr/>
                                            </p:nvPicPr>
                                            <p:blipFill>
                                              <a:blip r:embed="rId4"/>
                                              <a:stretch>
                                                <a:fillRect/>
                                              </a:stretch>
                                            </p:blipFill>
                                            <p:spPr>
                                              <a:xfrm>
                                                <a:off x="963974" y="1711495"/>
                                                <a:ext cx="7920000" cy="405008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</p:spPr>
                                          </p:pic>
                                          <p:sp>
                                            <p:nvSpPr>
                                              <p:cNvPr id="13" name="CuadroTexto 1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F3854E5-A26C-70B5-1994-93AF16D72E0E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07504" y="3236017"/>
                                                <a:ext cx="1584176" cy="36933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s-ES" b="1" dirty="0">
                                                    <a:solidFill>
                                                      <a:srgbClr val="00B050"/>
                                                    </a:solidFill>
                                                  </a:rPr>
                                                  <a:t>TURBINADO</a:t>
                                                </a: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" name="CuadroTexto 13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1A70A922-C1C1-3A53-35D0-1A29680C5937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86960" y="4049658"/>
                                                <a:ext cx="1237344" cy="36933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s-ES" b="1" dirty="0">
                                                    <a:solidFill>
                                                      <a:srgbClr val="FF0000"/>
                                                    </a:solidFill>
                                                  </a:rPr>
                                                  <a:t>BOMBEO 1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7" name="Forma libre: forma 1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F0CF3EC-F5B9-7660-EA02-23EA8549C320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565301" y="3817709"/>
                                              <a:ext cx="99624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67602" y="441189"/>
                                                  </a:lnTo>
                                                  <a:lnTo>
                                                    <a:pt x="32022" y="441189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" name="Forma libre: forma 1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9C60D1D4-0ABC-3EC4-42AF-139CB98513E3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614389" y="3817708"/>
                                              <a:ext cx="99624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4934 w 99624"/>
                                                <a:gd name="connsiteY5" fmla="*/ 420804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67602" y="414980"/>
                                                  </a:lnTo>
                                                  <a:lnTo>
                                                    <a:pt x="34934" y="420804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" name="Forma libre: forma 1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EC6876D-6603-631C-7AF2-B74475491623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844283" y="3817708"/>
                                              <a:ext cx="85063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4934 w 99624"/>
                                                <a:gd name="connsiteY5" fmla="*/ 420804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58866 w 99624"/>
                                                <a:gd name="connsiteY4" fmla="*/ 467398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1779 w 99624"/>
                                                <a:gd name="connsiteY4" fmla="*/ 455749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85063"/>
                                                <a:gd name="connsiteY0" fmla="*/ 0 h 1341357"/>
                                                <a:gd name="connsiteX1" fmla="*/ 0 w 85063"/>
                                                <a:gd name="connsiteY1" fmla="*/ 1341357 h 1341357"/>
                                                <a:gd name="connsiteX2" fmla="*/ 85063 w 85063"/>
                                                <a:gd name="connsiteY2" fmla="*/ 1338444 h 1341357"/>
                                                <a:gd name="connsiteX3" fmla="*/ 73744 w 85063"/>
                                                <a:gd name="connsiteY3" fmla="*/ 10028 h 1341357"/>
                                                <a:gd name="connsiteX4" fmla="*/ 61779 w 85063"/>
                                                <a:gd name="connsiteY4" fmla="*/ 455749 h 1341357"/>
                                                <a:gd name="connsiteX5" fmla="*/ 23285 w 85063"/>
                                                <a:gd name="connsiteY5" fmla="*/ 458662 h 1341357"/>
                                                <a:gd name="connsiteX6" fmla="*/ 3558 w 85063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85063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85063" y="1338444"/>
                                                  </a:lnTo>
                                                  <a:lnTo>
                                                    <a:pt x="73744" y="10028"/>
                                                  </a:lnTo>
                                                  <a:lnTo>
                                                    <a:pt x="61779" y="455749"/>
                                                  </a:lnTo>
                                                  <a:lnTo>
                                                    <a:pt x="23285" y="458662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0" name="Forma libre: forma 1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85DBBEC4-A047-6D16-351F-83EDCEB9C27D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974896" y="3816088"/>
                                              <a:ext cx="61767" cy="134589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4934 w 99624"/>
                                                <a:gd name="connsiteY5" fmla="*/ 420804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58866 w 99624"/>
                                                <a:gd name="connsiteY4" fmla="*/ 467398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1779 w 99624"/>
                                                <a:gd name="connsiteY4" fmla="*/ 455749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76328"/>
                                                <a:gd name="connsiteY0" fmla="*/ 0 h 1347182"/>
                                                <a:gd name="connsiteX1" fmla="*/ 0 w 76328"/>
                                                <a:gd name="connsiteY1" fmla="*/ 1341357 h 1347182"/>
                                                <a:gd name="connsiteX2" fmla="*/ 76328 w 76328"/>
                                                <a:gd name="connsiteY2" fmla="*/ 1347182 h 1347182"/>
                                                <a:gd name="connsiteX3" fmla="*/ 73744 w 76328"/>
                                                <a:gd name="connsiteY3" fmla="*/ 10028 h 1347182"/>
                                                <a:gd name="connsiteX4" fmla="*/ 61779 w 76328"/>
                                                <a:gd name="connsiteY4" fmla="*/ 455749 h 1347182"/>
                                                <a:gd name="connsiteX5" fmla="*/ 23285 w 76328"/>
                                                <a:gd name="connsiteY5" fmla="*/ 458662 h 1347182"/>
                                                <a:gd name="connsiteX6" fmla="*/ 3558 w 76328"/>
                                                <a:gd name="connsiteY6" fmla="*/ 0 h 1347182"/>
                                                <a:gd name="connsiteX0" fmla="*/ 3558 w 76328"/>
                                                <a:gd name="connsiteY0" fmla="*/ 0 h 1347182"/>
                                                <a:gd name="connsiteX1" fmla="*/ 0 w 76328"/>
                                                <a:gd name="connsiteY1" fmla="*/ 1341357 h 1347182"/>
                                                <a:gd name="connsiteX2" fmla="*/ 76328 w 76328"/>
                                                <a:gd name="connsiteY2" fmla="*/ 1347182 h 1347182"/>
                                                <a:gd name="connsiteX3" fmla="*/ 73744 w 76328"/>
                                                <a:gd name="connsiteY3" fmla="*/ 10028 h 1347182"/>
                                                <a:gd name="connsiteX4" fmla="*/ 61779 w 76328"/>
                                                <a:gd name="connsiteY4" fmla="*/ 455749 h 1347182"/>
                                                <a:gd name="connsiteX5" fmla="*/ 20373 w 76328"/>
                                                <a:gd name="connsiteY5" fmla="*/ 225693 h 1347182"/>
                                                <a:gd name="connsiteX6" fmla="*/ 3558 w 76328"/>
                                                <a:gd name="connsiteY6" fmla="*/ 0 h 1347182"/>
                                                <a:gd name="connsiteX0" fmla="*/ 3558 w 76328"/>
                                                <a:gd name="connsiteY0" fmla="*/ 0 h 1347182"/>
                                                <a:gd name="connsiteX1" fmla="*/ 0 w 76328"/>
                                                <a:gd name="connsiteY1" fmla="*/ 1341357 h 1347182"/>
                                                <a:gd name="connsiteX2" fmla="*/ 76328 w 76328"/>
                                                <a:gd name="connsiteY2" fmla="*/ 1347182 h 1347182"/>
                                                <a:gd name="connsiteX3" fmla="*/ 73744 w 76328"/>
                                                <a:gd name="connsiteY3" fmla="*/ 10028 h 1347182"/>
                                                <a:gd name="connsiteX4" fmla="*/ 41395 w 76328"/>
                                                <a:gd name="connsiteY4" fmla="*/ 216956 h 1347182"/>
                                                <a:gd name="connsiteX5" fmla="*/ 20373 w 76328"/>
                                                <a:gd name="connsiteY5" fmla="*/ 225693 h 1347182"/>
                                                <a:gd name="connsiteX6" fmla="*/ 3558 w 76328"/>
                                                <a:gd name="connsiteY6" fmla="*/ 0 h 1347182"/>
                                                <a:gd name="connsiteX0" fmla="*/ 3558 w 76328"/>
                                                <a:gd name="connsiteY0" fmla="*/ 1620 h 1348802"/>
                                                <a:gd name="connsiteX1" fmla="*/ 0 w 76328"/>
                                                <a:gd name="connsiteY1" fmla="*/ 1342977 h 1348802"/>
                                                <a:gd name="connsiteX2" fmla="*/ 76328 w 76328"/>
                                                <a:gd name="connsiteY2" fmla="*/ 1348802 h 1348802"/>
                                                <a:gd name="connsiteX3" fmla="*/ 44623 w 76328"/>
                                                <a:gd name="connsiteY3" fmla="*/ 0 h 1348802"/>
                                                <a:gd name="connsiteX4" fmla="*/ 41395 w 76328"/>
                                                <a:gd name="connsiteY4" fmla="*/ 218576 h 1348802"/>
                                                <a:gd name="connsiteX5" fmla="*/ 20373 w 76328"/>
                                                <a:gd name="connsiteY5" fmla="*/ 227313 h 1348802"/>
                                                <a:gd name="connsiteX6" fmla="*/ 3558 w 76328"/>
                                                <a:gd name="connsiteY6" fmla="*/ 1620 h 1348802"/>
                                                <a:gd name="connsiteX0" fmla="*/ 3558 w 61767"/>
                                                <a:gd name="connsiteY0" fmla="*/ 1620 h 1345890"/>
                                                <a:gd name="connsiteX1" fmla="*/ 0 w 61767"/>
                                                <a:gd name="connsiteY1" fmla="*/ 1342977 h 1345890"/>
                                                <a:gd name="connsiteX2" fmla="*/ 61767 w 61767"/>
                                                <a:gd name="connsiteY2" fmla="*/ 1345890 h 1345890"/>
                                                <a:gd name="connsiteX3" fmla="*/ 44623 w 61767"/>
                                                <a:gd name="connsiteY3" fmla="*/ 0 h 1345890"/>
                                                <a:gd name="connsiteX4" fmla="*/ 41395 w 61767"/>
                                                <a:gd name="connsiteY4" fmla="*/ 218576 h 1345890"/>
                                                <a:gd name="connsiteX5" fmla="*/ 20373 w 61767"/>
                                                <a:gd name="connsiteY5" fmla="*/ 227313 h 1345890"/>
                                                <a:gd name="connsiteX6" fmla="*/ 3558 w 61767"/>
                                                <a:gd name="connsiteY6" fmla="*/ 1620 h 134589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61767" h="1345890">
                                                  <a:moveTo>
                                                    <a:pt x="3558" y="1620"/>
                                                  </a:moveTo>
                                                  <a:lnTo>
                                                    <a:pt x="0" y="1342977"/>
                                                  </a:lnTo>
                                                  <a:lnTo>
                                                    <a:pt x="61767" y="1345890"/>
                                                  </a:lnTo>
                                                  <a:cubicBezTo>
                                                    <a:pt x="60906" y="900172"/>
                                                    <a:pt x="45484" y="445718"/>
                                                    <a:pt x="44623" y="0"/>
                                                  </a:cubicBezTo>
                                                  <a:lnTo>
                                                    <a:pt x="41395" y="218576"/>
                                                  </a:lnTo>
                                                  <a:lnTo>
                                                    <a:pt x="20373" y="227313"/>
                                                  </a:lnTo>
                                                  <a:lnTo>
                                                    <a:pt x="3558" y="162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1" name="Forma libre: forma 2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E54CC4B-B280-085E-2084-C5C3CB7EE3AE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734052" y="3822939"/>
                                              <a:ext cx="50119" cy="133424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34934 w 99624"/>
                                                <a:gd name="connsiteY5" fmla="*/ 420804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14980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38277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4690 w 99624"/>
                                                <a:gd name="connsiteY4" fmla="*/ 447013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58866 w 99624"/>
                                                <a:gd name="connsiteY4" fmla="*/ 467398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73744 w 99624"/>
                                                <a:gd name="connsiteY3" fmla="*/ 10028 h 1341357"/>
                                                <a:gd name="connsiteX4" fmla="*/ 61779 w 99624"/>
                                                <a:gd name="connsiteY4" fmla="*/ 455749 h 1341357"/>
                                                <a:gd name="connsiteX5" fmla="*/ 23285 w 99624"/>
                                                <a:gd name="connsiteY5" fmla="*/ 458662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76328"/>
                                                <a:gd name="connsiteY0" fmla="*/ 0 h 1347182"/>
                                                <a:gd name="connsiteX1" fmla="*/ 0 w 76328"/>
                                                <a:gd name="connsiteY1" fmla="*/ 1341357 h 1347182"/>
                                                <a:gd name="connsiteX2" fmla="*/ 76328 w 76328"/>
                                                <a:gd name="connsiteY2" fmla="*/ 1347182 h 1347182"/>
                                                <a:gd name="connsiteX3" fmla="*/ 73744 w 76328"/>
                                                <a:gd name="connsiteY3" fmla="*/ 10028 h 1347182"/>
                                                <a:gd name="connsiteX4" fmla="*/ 61779 w 76328"/>
                                                <a:gd name="connsiteY4" fmla="*/ 455749 h 1347182"/>
                                                <a:gd name="connsiteX5" fmla="*/ 23285 w 76328"/>
                                                <a:gd name="connsiteY5" fmla="*/ 458662 h 1347182"/>
                                                <a:gd name="connsiteX6" fmla="*/ 3558 w 76328"/>
                                                <a:gd name="connsiteY6" fmla="*/ 0 h 1347182"/>
                                                <a:gd name="connsiteX0" fmla="*/ 3558 w 76328"/>
                                                <a:gd name="connsiteY0" fmla="*/ 0 h 1347182"/>
                                                <a:gd name="connsiteX1" fmla="*/ 0 w 76328"/>
                                                <a:gd name="connsiteY1" fmla="*/ 1341357 h 1347182"/>
                                                <a:gd name="connsiteX2" fmla="*/ 76328 w 76328"/>
                                                <a:gd name="connsiteY2" fmla="*/ 1347182 h 1347182"/>
                                                <a:gd name="connsiteX3" fmla="*/ 73744 w 76328"/>
                                                <a:gd name="connsiteY3" fmla="*/ 10028 h 1347182"/>
                                                <a:gd name="connsiteX4" fmla="*/ 61779 w 76328"/>
                                                <a:gd name="connsiteY4" fmla="*/ 455749 h 1347182"/>
                                                <a:gd name="connsiteX5" fmla="*/ 20373 w 76328"/>
                                                <a:gd name="connsiteY5" fmla="*/ 225693 h 1347182"/>
                                                <a:gd name="connsiteX6" fmla="*/ 3558 w 76328"/>
                                                <a:gd name="connsiteY6" fmla="*/ 0 h 1347182"/>
                                                <a:gd name="connsiteX0" fmla="*/ 3558 w 76328"/>
                                                <a:gd name="connsiteY0" fmla="*/ 0 h 1347182"/>
                                                <a:gd name="connsiteX1" fmla="*/ 0 w 76328"/>
                                                <a:gd name="connsiteY1" fmla="*/ 1341357 h 1347182"/>
                                                <a:gd name="connsiteX2" fmla="*/ 76328 w 76328"/>
                                                <a:gd name="connsiteY2" fmla="*/ 1347182 h 1347182"/>
                                                <a:gd name="connsiteX3" fmla="*/ 73744 w 76328"/>
                                                <a:gd name="connsiteY3" fmla="*/ 10028 h 1347182"/>
                                                <a:gd name="connsiteX4" fmla="*/ 41395 w 76328"/>
                                                <a:gd name="connsiteY4" fmla="*/ 216956 h 1347182"/>
                                                <a:gd name="connsiteX5" fmla="*/ 20373 w 76328"/>
                                                <a:gd name="connsiteY5" fmla="*/ 225693 h 1347182"/>
                                                <a:gd name="connsiteX6" fmla="*/ 3558 w 76328"/>
                                                <a:gd name="connsiteY6" fmla="*/ 0 h 1347182"/>
                                                <a:gd name="connsiteX0" fmla="*/ 3558 w 76328"/>
                                                <a:gd name="connsiteY0" fmla="*/ 1620 h 1348802"/>
                                                <a:gd name="connsiteX1" fmla="*/ 0 w 76328"/>
                                                <a:gd name="connsiteY1" fmla="*/ 1342977 h 1348802"/>
                                                <a:gd name="connsiteX2" fmla="*/ 76328 w 76328"/>
                                                <a:gd name="connsiteY2" fmla="*/ 1348802 h 1348802"/>
                                                <a:gd name="connsiteX3" fmla="*/ 44623 w 76328"/>
                                                <a:gd name="connsiteY3" fmla="*/ 0 h 1348802"/>
                                                <a:gd name="connsiteX4" fmla="*/ 41395 w 76328"/>
                                                <a:gd name="connsiteY4" fmla="*/ 218576 h 1348802"/>
                                                <a:gd name="connsiteX5" fmla="*/ 20373 w 76328"/>
                                                <a:gd name="connsiteY5" fmla="*/ 227313 h 1348802"/>
                                                <a:gd name="connsiteX6" fmla="*/ 3558 w 76328"/>
                                                <a:gd name="connsiteY6" fmla="*/ 1620 h 1348802"/>
                                                <a:gd name="connsiteX0" fmla="*/ 3558 w 61767"/>
                                                <a:gd name="connsiteY0" fmla="*/ 1620 h 1345890"/>
                                                <a:gd name="connsiteX1" fmla="*/ 0 w 61767"/>
                                                <a:gd name="connsiteY1" fmla="*/ 1342977 h 1345890"/>
                                                <a:gd name="connsiteX2" fmla="*/ 61767 w 61767"/>
                                                <a:gd name="connsiteY2" fmla="*/ 1345890 h 1345890"/>
                                                <a:gd name="connsiteX3" fmla="*/ 44623 w 61767"/>
                                                <a:gd name="connsiteY3" fmla="*/ 0 h 1345890"/>
                                                <a:gd name="connsiteX4" fmla="*/ 41395 w 61767"/>
                                                <a:gd name="connsiteY4" fmla="*/ 218576 h 1345890"/>
                                                <a:gd name="connsiteX5" fmla="*/ 20373 w 61767"/>
                                                <a:gd name="connsiteY5" fmla="*/ 227313 h 1345890"/>
                                                <a:gd name="connsiteX6" fmla="*/ 3558 w 61767"/>
                                                <a:gd name="connsiteY6" fmla="*/ 1620 h 1345890"/>
                                                <a:gd name="connsiteX0" fmla="*/ 3558 w 61767"/>
                                                <a:gd name="connsiteY0" fmla="*/ 1620 h 1345890"/>
                                                <a:gd name="connsiteX1" fmla="*/ 0 w 61767"/>
                                                <a:gd name="connsiteY1" fmla="*/ 1342977 h 1345890"/>
                                                <a:gd name="connsiteX2" fmla="*/ 61767 w 61767"/>
                                                <a:gd name="connsiteY2" fmla="*/ 1345890 h 1345890"/>
                                                <a:gd name="connsiteX3" fmla="*/ 44623 w 61767"/>
                                                <a:gd name="connsiteY3" fmla="*/ 0 h 1345890"/>
                                                <a:gd name="connsiteX4" fmla="*/ 41395 w 61767"/>
                                                <a:gd name="connsiteY4" fmla="*/ 218576 h 1345890"/>
                                                <a:gd name="connsiteX5" fmla="*/ 11637 w 61767"/>
                                                <a:gd name="connsiteY5" fmla="*/ 151599 h 1345890"/>
                                                <a:gd name="connsiteX6" fmla="*/ 3558 w 61767"/>
                                                <a:gd name="connsiteY6" fmla="*/ 1620 h 1345890"/>
                                                <a:gd name="connsiteX0" fmla="*/ 3558 w 61767"/>
                                                <a:gd name="connsiteY0" fmla="*/ 1620 h 1345890"/>
                                                <a:gd name="connsiteX1" fmla="*/ 0 w 61767"/>
                                                <a:gd name="connsiteY1" fmla="*/ 1342977 h 1345890"/>
                                                <a:gd name="connsiteX2" fmla="*/ 61767 w 61767"/>
                                                <a:gd name="connsiteY2" fmla="*/ 1345890 h 1345890"/>
                                                <a:gd name="connsiteX3" fmla="*/ 44623 w 61767"/>
                                                <a:gd name="connsiteY3" fmla="*/ 0 h 1345890"/>
                                                <a:gd name="connsiteX4" fmla="*/ 32659 w 61767"/>
                                                <a:gd name="connsiteY4" fmla="*/ 174895 h 1345890"/>
                                                <a:gd name="connsiteX5" fmla="*/ 11637 w 61767"/>
                                                <a:gd name="connsiteY5" fmla="*/ 151599 h 1345890"/>
                                                <a:gd name="connsiteX6" fmla="*/ 3558 w 61767"/>
                                                <a:gd name="connsiteY6" fmla="*/ 1620 h 1345890"/>
                                                <a:gd name="connsiteX0" fmla="*/ 3558 w 61767"/>
                                                <a:gd name="connsiteY0" fmla="*/ 4532 h 1348802"/>
                                                <a:gd name="connsiteX1" fmla="*/ 0 w 61767"/>
                                                <a:gd name="connsiteY1" fmla="*/ 1345889 h 1348802"/>
                                                <a:gd name="connsiteX2" fmla="*/ 61767 w 61767"/>
                                                <a:gd name="connsiteY2" fmla="*/ 1348802 h 1348802"/>
                                                <a:gd name="connsiteX3" fmla="*/ 35887 w 61767"/>
                                                <a:gd name="connsiteY3" fmla="*/ 0 h 1348802"/>
                                                <a:gd name="connsiteX4" fmla="*/ 32659 w 61767"/>
                                                <a:gd name="connsiteY4" fmla="*/ 177807 h 1348802"/>
                                                <a:gd name="connsiteX5" fmla="*/ 11637 w 61767"/>
                                                <a:gd name="connsiteY5" fmla="*/ 154511 h 1348802"/>
                                                <a:gd name="connsiteX6" fmla="*/ 3558 w 61767"/>
                                                <a:gd name="connsiteY6" fmla="*/ 4532 h 1348802"/>
                                                <a:gd name="connsiteX0" fmla="*/ 3558 w 47206"/>
                                                <a:gd name="connsiteY0" fmla="*/ 4532 h 1345889"/>
                                                <a:gd name="connsiteX1" fmla="*/ 0 w 47206"/>
                                                <a:gd name="connsiteY1" fmla="*/ 1345889 h 1345889"/>
                                                <a:gd name="connsiteX2" fmla="*/ 47206 w 47206"/>
                                                <a:gd name="connsiteY2" fmla="*/ 1334241 h 1345889"/>
                                                <a:gd name="connsiteX3" fmla="*/ 35887 w 47206"/>
                                                <a:gd name="connsiteY3" fmla="*/ 0 h 1345889"/>
                                                <a:gd name="connsiteX4" fmla="*/ 32659 w 47206"/>
                                                <a:gd name="connsiteY4" fmla="*/ 177807 h 1345889"/>
                                                <a:gd name="connsiteX5" fmla="*/ 11637 w 47206"/>
                                                <a:gd name="connsiteY5" fmla="*/ 154511 h 1345889"/>
                                                <a:gd name="connsiteX6" fmla="*/ 3558 w 47206"/>
                                                <a:gd name="connsiteY6" fmla="*/ 4532 h 1345889"/>
                                                <a:gd name="connsiteX0" fmla="*/ 6471 w 50119"/>
                                                <a:gd name="connsiteY0" fmla="*/ 4532 h 1334241"/>
                                                <a:gd name="connsiteX1" fmla="*/ 0 w 50119"/>
                                                <a:gd name="connsiteY1" fmla="*/ 1331328 h 1334241"/>
                                                <a:gd name="connsiteX2" fmla="*/ 50119 w 50119"/>
                                                <a:gd name="connsiteY2" fmla="*/ 1334241 h 1334241"/>
                                                <a:gd name="connsiteX3" fmla="*/ 38800 w 50119"/>
                                                <a:gd name="connsiteY3" fmla="*/ 0 h 1334241"/>
                                                <a:gd name="connsiteX4" fmla="*/ 35572 w 50119"/>
                                                <a:gd name="connsiteY4" fmla="*/ 177807 h 1334241"/>
                                                <a:gd name="connsiteX5" fmla="*/ 14550 w 50119"/>
                                                <a:gd name="connsiteY5" fmla="*/ 154511 h 1334241"/>
                                                <a:gd name="connsiteX6" fmla="*/ 6471 w 50119"/>
                                                <a:gd name="connsiteY6" fmla="*/ 4532 h 133424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50119" h="1334241">
                                                  <a:moveTo>
                                                    <a:pt x="6471" y="4532"/>
                                                  </a:moveTo>
                                                  <a:lnTo>
                                                    <a:pt x="0" y="1331328"/>
                                                  </a:lnTo>
                                                  <a:lnTo>
                                                    <a:pt x="50119" y="1334241"/>
                                                  </a:lnTo>
                                                  <a:cubicBezTo>
                                                    <a:pt x="49258" y="888523"/>
                                                    <a:pt x="39661" y="445718"/>
                                                    <a:pt x="38800" y="0"/>
                                                  </a:cubicBezTo>
                                                  <a:lnTo>
                                                    <a:pt x="35572" y="177807"/>
                                                  </a:lnTo>
                                                  <a:lnTo>
                                                    <a:pt x="14550" y="154511"/>
                                                  </a:lnTo>
                                                  <a:lnTo>
                                                    <a:pt x="6471" y="4532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2" name="Forma libre: forma 2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995A2C2-4F85-AD4F-D74F-54F7E59C9C8C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809653" y="3815835"/>
                                              <a:ext cx="85064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67602" y="441189"/>
                                                  </a:lnTo>
                                                  <a:lnTo>
                                                    <a:pt x="32022" y="441189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3" name="Forma libre: forma 2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7DE0D88A-3540-B699-3479-BA23D7939D5A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284745" y="3815823"/>
                                              <a:ext cx="85064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28612 w 99624"/>
                                                <a:gd name="connsiteY5" fmla="*/ 432453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26629 h 1341357"/>
                                                <a:gd name="connsiteX5" fmla="*/ 28612 w 99624"/>
                                                <a:gd name="connsiteY5" fmla="*/ 432453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67602" y="426629"/>
                                                  </a:lnTo>
                                                  <a:lnTo>
                                                    <a:pt x="28612" y="432453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6" name="Forma libre: forma 2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2EF2B717-0998-800D-52C6-4C790EE4D100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090889" y="3817767"/>
                                              <a:ext cx="227144" cy="136033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227144"/>
                                                <a:gd name="connsiteY0" fmla="*/ 0 h 1357039"/>
                                                <a:gd name="connsiteX1" fmla="*/ 23297 w 227144"/>
                                                <a:gd name="connsiteY1" fmla="*/ 1357039 h 1357039"/>
                                                <a:gd name="connsiteX2" fmla="*/ 227144 w 227144"/>
                                                <a:gd name="connsiteY2" fmla="*/ 1354127 h 1357039"/>
                                                <a:gd name="connsiteX3" fmla="*/ 215496 w 227144"/>
                                                <a:gd name="connsiteY3" fmla="*/ 2912 h 1357039"/>
                                                <a:gd name="connsiteX4" fmla="*/ 189287 w 227144"/>
                                                <a:gd name="connsiteY4" fmla="*/ 1086214 h 1357039"/>
                                                <a:gd name="connsiteX5" fmla="*/ 101924 w 227144"/>
                                                <a:gd name="connsiteY5" fmla="*/ 1094950 h 1357039"/>
                                                <a:gd name="connsiteX6" fmla="*/ 87363 w 227144"/>
                                                <a:gd name="connsiteY6" fmla="*/ 937696 h 1357039"/>
                                                <a:gd name="connsiteX7" fmla="*/ 81539 w 227144"/>
                                                <a:gd name="connsiteY7" fmla="*/ 433903 h 1357039"/>
                                                <a:gd name="connsiteX8" fmla="*/ 40770 w 227144"/>
                                                <a:gd name="connsiteY8" fmla="*/ 436815 h 1357039"/>
                                                <a:gd name="connsiteX9" fmla="*/ 0 w 227144"/>
                                                <a:gd name="connsiteY9" fmla="*/ 0 h 1357039"/>
                                                <a:gd name="connsiteX0" fmla="*/ 0 w 227144"/>
                                                <a:gd name="connsiteY0" fmla="*/ 0 h 1359951"/>
                                                <a:gd name="connsiteX1" fmla="*/ 2912 w 227144"/>
                                                <a:gd name="connsiteY1" fmla="*/ 1359951 h 1359951"/>
                                                <a:gd name="connsiteX2" fmla="*/ 227144 w 227144"/>
                                                <a:gd name="connsiteY2" fmla="*/ 1354127 h 1359951"/>
                                                <a:gd name="connsiteX3" fmla="*/ 215496 w 227144"/>
                                                <a:gd name="connsiteY3" fmla="*/ 2912 h 1359951"/>
                                                <a:gd name="connsiteX4" fmla="*/ 189287 w 227144"/>
                                                <a:gd name="connsiteY4" fmla="*/ 1086214 h 1359951"/>
                                                <a:gd name="connsiteX5" fmla="*/ 101924 w 227144"/>
                                                <a:gd name="connsiteY5" fmla="*/ 1094950 h 1359951"/>
                                                <a:gd name="connsiteX6" fmla="*/ 87363 w 227144"/>
                                                <a:gd name="connsiteY6" fmla="*/ 937696 h 1359951"/>
                                                <a:gd name="connsiteX7" fmla="*/ 81539 w 227144"/>
                                                <a:gd name="connsiteY7" fmla="*/ 433903 h 1359951"/>
                                                <a:gd name="connsiteX8" fmla="*/ 40770 w 227144"/>
                                                <a:gd name="connsiteY8" fmla="*/ 436815 h 1359951"/>
                                                <a:gd name="connsiteX9" fmla="*/ 0 w 227144"/>
                                                <a:gd name="connsiteY9" fmla="*/ 0 h 135995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27144" h="1359951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971" y="453317"/>
                                                    <a:pt x="1941" y="906634"/>
                                                    <a:pt x="2912" y="1359951"/>
                                                  </a:cubicBezTo>
                                                  <a:lnTo>
                                                    <a:pt x="227144" y="1354127"/>
                                                  </a:lnTo>
                                                  <a:lnTo>
                                                    <a:pt x="215496" y="2912"/>
                                                  </a:lnTo>
                                                  <a:lnTo>
                                                    <a:pt x="189287" y="1086214"/>
                                                  </a:lnTo>
                                                  <a:lnTo>
                                                    <a:pt x="101924" y="1094950"/>
                                                  </a:lnTo>
                                                  <a:lnTo>
                                                    <a:pt x="87363" y="937696"/>
                                                  </a:lnTo>
                                                  <a:cubicBezTo>
                                                    <a:pt x="85422" y="769765"/>
                                                    <a:pt x="83480" y="601834"/>
                                                    <a:pt x="81539" y="433903"/>
                                                  </a:cubicBezTo>
                                                  <a:lnTo>
                                                    <a:pt x="40770" y="436815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7" name="Forma libre: forma 2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DE1DABF-DC41-E05D-A6AA-03A23D184EC3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354554" y="3830735"/>
                                              <a:ext cx="173729" cy="133941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227144"/>
                                                <a:gd name="connsiteY0" fmla="*/ 0 h 1357039"/>
                                                <a:gd name="connsiteX1" fmla="*/ 23297 w 227144"/>
                                                <a:gd name="connsiteY1" fmla="*/ 1357039 h 1357039"/>
                                                <a:gd name="connsiteX2" fmla="*/ 227144 w 227144"/>
                                                <a:gd name="connsiteY2" fmla="*/ 1354127 h 1357039"/>
                                                <a:gd name="connsiteX3" fmla="*/ 215496 w 227144"/>
                                                <a:gd name="connsiteY3" fmla="*/ 2912 h 1357039"/>
                                                <a:gd name="connsiteX4" fmla="*/ 189287 w 227144"/>
                                                <a:gd name="connsiteY4" fmla="*/ 1086214 h 1357039"/>
                                                <a:gd name="connsiteX5" fmla="*/ 101924 w 227144"/>
                                                <a:gd name="connsiteY5" fmla="*/ 1094950 h 1357039"/>
                                                <a:gd name="connsiteX6" fmla="*/ 87363 w 227144"/>
                                                <a:gd name="connsiteY6" fmla="*/ 937696 h 1357039"/>
                                                <a:gd name="connsiteX7" fmla="*/ 81539 w 227144"/>
                                                <a:gd name="connsiteY7" fmla="*/ 433903 h 1357039"/>
                                                <a:gd name="connsiteX8" fmla="*/ 40770 w 227144"/>
                                                <a:gd name="connsiteY8" fmla="*/ 436815 h 1357039"/>
                                                <a:gd name="connsiteX9" fmla="*/ 0 w 227144"/>
                                                <a:gd name="connsiteY9" fmla="*/ 0 h 1357039"/>
                                                <a:gd name="connsiteX0" fmla="*/ 0 w 227144"/>
                                                <a:gd name="connsiteY0" fmla="*/ 0 h 1359951"/>
                                                <a:gd name="connsiteX1" fmla="*/ 2912 w 227144"/>
                                                <a:gd name="connsiteY1" fmla="*/ 1359951 h 1359951"/>
                                                <a:gd name="connsiteX2" fmla="*/ 227144 w 227144"/>
                                                <a:gd name="connsiteY2" fmla="*/ 1354127 h 1359951"/>
                                                <a:gd name="connsiteX3" fmla="*/ 215496 w 227144"/>
                                                <a:gd name="connsiteY3" fmla="*/ 2912 h 1359951"/>
                                                <a:gd name="connsiteX4" fmla="*/ 189287 w 227144"/>
                                                <a:gd name="connsiteY4" fmla="*/ 1086214 h 1359951"/>
                                                <a:gd name="connsiteX5" fmla="*/ 101924 w 227144"/>
                                                <a:gd name="connsiteY5" fmla="*/ 1094950 h 1359951"/>
                                                <a:gd name="connsiteX6" fmla="*/ 87363 w 227144"/>
                                                <a:gd name="connsiteY6" fmla="*/ 937696 h 1359951"/>
                                                <a:gd name="connsiteX7" fmla="*/ 81539 w 227144"/>
                                                <a:gd name="connsiteY7" fmla="*/ 433903 h 1359951"/>
                                                <a:gd name="connsiteX8" fmla="*/ 40770 w 227144"/>
                                                <a:gd name="connsiteY8" fmla="*/ 436815 h 1359951"/>
                                                <a:gd name="connsiteX9" fmla="*/ 0 w 227144"/>
                                                <a:gd name="connsiteY9" fmla="*/ 0 h 135995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27144" h="1359951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971" y="453317"/>
                                                    <a:pt x="1941" y="906634"/>
                                                    <a:pt x="2912" y="1359951"/>
                                                  </a:cubicBezTo>
                                                  <a:lnTo>
                                                    <a:pt x="227144" y="1354127"/>
                                                  </a:lnTo>
                                                  <a:lnTo>
                                                    <a:pt x="215496" y="2912"/>
                                                  </a:lnTo>
                                                  <a:lnTo>
                                                    <a:pt x="189287" y="1086214"/>
                                                  </a:lnTo>
                                                  <a:lnTo>
                                                    <a:pt x="101924" y="1094950"/>
                                                  </a:lnTo>
                                                  <a:lnTo>
                                                    <a:pt x="87363" y="937696"/>
                                                  </a:lnTo>
                                                  <a:cubicBezTo>
                                                    <a:pt x="85422" y="769765"/>
                                                    <a:pt x="83480" y="601834"/>
                                                    <a:pt x="81539" y="433903"/>
                                                  </a:cubicBezTo>
                                                  <a:lnTo>
                                                    <a:pt x="40770" y="436815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8" name="Forma libre: forma 2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6FBD083-45BA-DA72-C520-0D259D7C5B88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408222" y="3818178"/>
                                              <a:ext cx="63944" cy="13456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75828"/>
                                                <a:gd name="connsiteY0" fmla="*/ 0 h 1369369"/>
                                                <a:gd name="connsiteX1" fmla="*/ 4460 w 75828"/>
                                                <a:gd name="connsiteY1" fmla="*/ 1369369 h 1369369"/>
                                                <a:gd name="connsiteX2" fmla="*/ 75828 w 75828"/>
                                                <a:gd name="connsiteY2" fmla="*/ 1364909 h 1369369"/>
                                                <a:gd name="connsiteX3" fmla="*/ 53526 w 75828"/>
                                                <a:gd name="connsiteY3" fmla="*/ 8921 h 1369369"/>
                                                <a:gd name="connsiteX4" fmla="*/ 0 w 75828"/>
                                                <a:gd name="connsiteY4" fmla="*/ 0 h 1369369"/>
                                                <a:gd name="connsiteX0" fmla="*/ 0 w 71367"/>
                                                <a:gd name="connsiteY0" fmla="*/ 0 h 1369369"/>
                                                <a:gd name="connsiteX1" fmla="*/ 4460 w 71367"/>
                                                <a:gd name="connsiteY1" fmla="*/ 1369369 h 1369369"/>
                                                <a:gd name="connsiteX2" fmla="*/ 71367 w 71367"/>
                                                <a:gd name="connsiteY2" fmla="*/ 1369369 h 1369369"/>
                                                <a:gd name="connsiteX3" fmla="*/ 53526 w 71367"/>
                                                <a:gd name="connsiteY3" fmla="*/ 8921 h 1369369"/>
                                                <a:gd name="connsiteX4" fmla="*/ 0 w 71367"/>
                                                <a:gd name="connsiteY4" fmla="*/ 0 h 136936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1367" h="136936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1487" y="456456"/>
                                                    <a:pt x="2973" y="912913"/>
                                                    <a:pt x="4460" y="1369369"/>
                                                  </a:cubicBezTo>
                                                  <a:lnTo>
                                                    <a:pt x="71367" y="1369369"/>
                                                  </a:lnTo>
                                                  <a:lnTo>
                                                    <a:pt x="53526" y="8921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9" name="Forma libre: forma 2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4C05072-9B78-DADA-0E04-5B339FA0F9A2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249123" y="3814112"/>
                                              <a:ext cx="71530" cy="134972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75828"/>
                                                <a:gd name="connsiteY0" fmla="*/ 0 h 1369369"/>
                                                <a:gd name="connsiteX1" fmla="*/ 4460 w 75828"/>
                                                <a:gd name="connsiteY1" fmla="*/ 1369369 h 1369369"/>
                                                <a:gd name="connsiteX2" fmla="*/ 75828 w 75828"/>
                                                <a:gd name="connsiteY2" fmla="*/ 1364909 h 1369369"/>
                                                <a:gd name="connsiteX3" fmla="*/ 53526 w 75828"/>
                                                <a:gd name="connsiteY3" fmla="*/ 8921 h 1369369"/>
                                                <a:gd name="connsiteX4" fmla="*/ 0 w 75828"/>
                                                <a:gd name="connsiteY4" fmla="*/ 0 h 1369369"/>
                                                <a:gd name="connsiteX0" fmla="*/ 0 w 71367"/>
                                                <a:gd name="connsiteY0" fmla="*/ 0 h 1369369"/>
                                                <a:gd name="connsiteX1" fmla="*/ 4460 w 71367"/>
                                                <a:gd name="connsiteY1" fmla="*/ 1369369 h 1369369"/>
                                                <a:gd name="connsiteX2" fmla="*/ 71367 w 71367"/>
                                                <a:gd name="connsiteY2" fmla="*/ 1369369 h 1369369"/>
                                                <a:gd name="connsiteX3" fmla="*/ 53526 w 71367"/>
                                                <a:gd name="connsiteY3" fmla="*/ 8921 h 1369369"/>
                                                <a:gd name="connsiteX4" fmla="*/ 0 w 71367"/>
                                                <a:gd name="connsiteY4" fmla="*/ 0 h 136936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1367" h="136936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1487" y="456456"/>
                                                    <a:pt x="2973" y="912913"/>
                                                    <a:pt x="4460" y="1369369"/>
                                                  </a:cubicBezTo>
                                                  <a:lnTo>
                                                    <a:pt x="71367" y="1369369"/>
                                                  </a:lnTo>
                                                  <a:lnTo>
                                                    <a:pt x="53526" y="8921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0" name="Forma libre: forma 2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F59E33F1-4C27-4A47-161A-08357EEF970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064563" y="3822939"/>
                                              <a:ext cx="75386" cy="135122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75828"/>
                                                <a:gd name="connsiteY0" fmla="*/ 0 h 1369369"/>
                                                <a:gd name="connsiteX1" fmla="*/ 4460 w 75828"/>
                                                <a:gd name="connsiteY1" fmla="*/ 1369369 h 1369369"/>
                                                <a:gd name="connsiteX2" fmla="*/ 75828 w 75828"/>
                                                <a:gd name="connsiteY2" fmla="*/ 1364909 h 1369369"/>
                                                <a:gd name="connsiteX3" fmla="*/ 53526 w 75828"/>
                                                <a:gd name="connsiteY3" fmla="*/ 8921 h 1369369"/>
                                                <a:gd name="connsiteX4" fmla="*/ 0 w 75828"/>
                                                <a:gd name="connsiteY4" fmla="*/ 0 h 1369369"/>
                                                <a:gd name="connsiteX0" fmla="*/ 0 w 71367"/>
                                                <a:gd name="connsiteY0" fmla="*/ 0 h 1369369"/>
                                                <a:gd name="connsiteX1" fmla="*/ 4460 w 71367"/>
                                                <a:gd name="connsiteY1" fmla="*/ 1369369 h 1369369"/>
                                                <a:gd name="connsiteX2" fmla="*/ 71367 w 71367"/>
                                                <a:gd name="connsiteY2" fmla="*/ 1369369 h 1369369"/>
                                                <a:gd name="connsiteX3" fmla="*/ 53526 w 71367"/>
                                                <a:gd name="connsiteY3" fmla="*/ 8921 h 1369369"/>
                                                <a:gd name="connsiteX4" fmla="*/ 0 w 71367"/>
                                                <a:gd name="connsiteY4" fmla="*/ 0 h 136936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1367" h="136936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1487" y="456456"/>
                                                    <a:pt x="2973" y="912913"/>
                                                    <a:pt x="4460" y="1369369"/>
                                                  </a:cubicBezTo>
                                                  <a:lnTo>
                                                    <a:pt x="71367" y="1369369"/>
                                                  </a:lnTo>
                                                  <a:lnTo>
                                                    <a:pt x="53526" y="8921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" name="Forma libre: forma 3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8CE67996-F626-4729-1A24-9ADF7CDCBCDE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532706" y="3809257"/>
                                              <a:ext cx="218564" cy="135718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218564"/>
                                                <a:gd name="connsiteY0" fmla="*/ 0 h 1347067"/>
                                                <a:gd name="connsiteX1" fmla="*/ 13382 w 218564"/>
                                                <a:gd name="connsiteY1" fmla="*/ 1347067 h 1347067"/>
                                                <a:gd name="connsiteX2" fmla="*/ 218564 w 218564"/>
                                                <a:gd name="connsiteY2" fmla="*/ 1342606 h 1347067"/>
                                                <a:gd name="connsiteX3" fmla="*/ 205183 w 218564"/>
                                                <a:gd name="connsiteY3" fmla="*/ 17842 h 1347067"/>
                                                <a:gd name="connsiteX4" fmla="*/ 178420 w 218564"/>
                                                <a:gd name="connsiteY4" fmla="*/ 1155266 h 1347067"/>
                                                <a:gd name="connsiteX5" fmla="*/ 160578 w 218564"/>
                                                <a:gd name="connsiteY5" fmla="*/ 1146345 h 1347067"/>
                                                <a:gd name="connsiteX6" fmla="*/ 120434 w 218564"/>
                                                <a:gd name="connsiteY6" fmla="*/ 93670 h 1347067"/>
                                                <a:gd name="connsiteX7" fmla="*/ 93671 w 218564"/>
                                                <a:gd name="connsiteY7" fmla="*/ 321155 h 1347067"/>
                                                <a:gd name="connsiteX8" fmla="*/ 57987 w 218564"/>
                                                <a:gd name="connsiteY8" fmla="*/ 17842 h 1347067"/>
                                                <a:gd name="connsiteX9" fmla="*/ 57987 w 218564"/>
                                                <a:gd name="connsiteY9" fmla="*/ 450509 h 1347067"/>
                                                <a:gd name="connsiteX10" fmla="*/ 17842 w 218564"/>
                                                <a:gd name="connsiteY10" fmla="*/ 450509 h 1347067"/>
                                                <a:gd name="connsiteX11" fmla="*/ 0 w 218564"/>
                                                <a:gd name="connsiteY11" fmla="*/ 0 h 134706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18564" h="1347067">
                                                  <a:moveTo>
                                                    <a:pt x="0" y="0"/>
                                                  </a:moveTo>
                                                  <a:lnTo>
                                                    <a:pt x="13382" y="1347067"/>
                                                  </a:lnTo>
                                                  <a:lnTo>
                                                    <a:pt x="218564" y="1342606"/>
                                                  </a:lnTo>
                                                  <a:lnTo>
                                                    <a:pt x="205183" y="17842"/>
                                                  </a:lnTo>
                                                  <a:lnTo>
                                                    <a:pt x="178420" y="1155266"/>
                                                  </a:lnTo>
                                                  <a:lnTo>
                                                    <a:pt x="160578" y="1146345"/>
                                                  </a:lnTo>
                                                  <a:lnTo>
                                                    <a:pt x="120434" y="93670"/>
                                                  </a:lnTo>
                                                  <a:lnTo>
                                                    <a:pt x="93671" y="321155"/>
                                                  </a:lnTo>
                                                  <a:lnTo>
                                                    <a:pt x="57987" y="17842"/>
                                                  </a:lnTo>
                                                  <a:lnTo>
                                                    <a:pt x="57987" y="450509"/>
                                                  </a:lnTo>
                                                  <a:lnTo>
                                                    <a:pt x="17842" y="450509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2" name="Forma libre: forma 3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63024CA-9238-C460-5424-240614054C89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047199" y="3815823"/>
                                              <a:ext cx="85064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7247 w 99624"/>
                                                <a:gd name="connsiteY5" fmla="*/ 775725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67602" y="441189"/>
                                                  </a:lnTo>
                                                  <a:lnTo>
                                                    <a:pt x="37247" y="775725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3" name="Forma libre: forma 3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E6F38F4-DB22-B379-7A57-7B87EC9E1449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174502" y="3816786"/>
                                              <a:ext cx="71367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7247 w 99624"/>
                                                <a:gd name="connsiteY5" fmla="*/ 775725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55149 w 99624"/>
                                                <a:gd name="connsiteY4" fmla="*/ 450110 h 1341357"/>
                                                <a:gd name="connsiteX5" fmla="*/ 37247 w 99624"/>
                                                <a:gd name="connsiteY5" fmla="*/ 775725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55149 w 99624"/>
                                                <a:gd name="connsiteY4" fmla="*/ 450110 h 1341357"/>
                                                <a:gd name="connsiteX5" fmla="*/ 43472 w 99624"/>
                                                <a:gd name="connsiteY5" fmla="*/ 615148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55149" y="450110"/>
                                                  </a:lnTo>
                                                  <a:lnTo>
                                                    <a:pt x="43472" y="615148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4" name="Forma libre: forma 33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B0FDA2B-F8D1-0811-62EF-42D0F627AF5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352257" y="3806101"/>
                                              <a:ext cx="94902" cy="136033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75828"/>
                                                <a:gd name="connsiteY0" fmla="*/ 0 h 1369369"/>
                                                <a:gd name="connsiteX1" fmla="*/ 4460 w 75828"/>
                                                <a:gd name="connsiteY1" fmla="*/ 1369369 h 1369369"/>
                                                <a:gd name="connsiteX2" fmla="*/ 75828 w 75828"/>
                                                <a:gd name="connsiteY2" fmla="*/ 1364909 h 1369369"/>
                                                <a:gd name="connsiteX3" fmla="*/ 53526 w 75828"/>
                                                <a:gd name="connsiteY3" fmla="*/ 8921 h 1369369"/>
                                                <a:gd name="connsiteX4" fmla="*/ 0 w 75828"/>
                                                <a:gd name="connsiteY4" fmla="*/ 0 h 1369369"/>
                                                <a:gd name="connsiteX0" fmla="*/ 0 w 71367"/>
                                                <a:gd name="connsiteY0" fmla="*/ 0 h 1369369"/>
                                                <a:gd name="connsiteX1" fmla="*/ 4460 w 71367"/>
                                                <a:gd name="connsiteY1" fmla="*/ 1369369 h 1369369"/>
                                                <a:gd name="connsiteX2" fmla="*/ 71367 w 71367"/>
                                                <a:gd name="connsiteY2" fmla="*/ 1369369 h 1369369"/>
                                                <a:gd name="connsiteX3" fmla="*/ 53526 w 71367"/>
                                                <a:gd name="connsiteY3" fmla="*/ 8921 h 1369369"/>
                                                <a:gd name="connsiteX4" fmla="*/ 0 w 71367"/>
                                                <a:gd name="connsiteY4" fmla="*/ 0 h 1369369"/>
                                                <a:gd name="connsiteX0" fmla="*/ 0 w 62547"/>
                                                <a:gd name="connsiteY0" fmla="*/ 0 h 1373874"/>
                                                <a:gd name="connsiteX1" fmla="*/ 4460 w 62547"/>
                                                <a:gd name="connsiteY1" fmla="*/ 1369369 h 1373874"/>
                                                <a:gd name="connsiteX2" fmla="*/ 62547 w 62547"/>
                                                <a:gd name="connsiteY2" fmla="*/ 1373874 h 1373874"/>
                                                <a:gd name="connsiteX3" fmla="*/ 53526 w 62547"/>
                                                <a:gd name="connsiteY3" fmla="*/ 8921 h 1373874"/>
                                                <a:gd name="connsiteX4" fmla="*/ 0 w 62547"/>
                                                <a:gd name="connsiteY4" fmla="*/ 0 h 137387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62547" h="1373874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1487" y="456456"/>
                                                    <a:pt x="2973" y="912913"/>
                                                    <a:pt x="4460" y="1369369"/>
                                                  </a:cubicBezTo>
                                                  <a:lnTo>
                                                    <a:pt x="62547" y="1373874"/>
                                                  </a:lnTo>
                                                  <a:lnTo>
                                                    <a:pt x="53526" y="8921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5" name="Forma libre: forma 3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11C8E64-2105-0C04-526A-5DE5AD5AC923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476197" y="3814967"/>
                                              <a:ext cx="85064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28612 w 99624"/>
                                                <a:gd name="connsiteY5" fmla="*/ 432453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26629 h 1341357"/>
                                                <a:gd name="connsiteX5" fmla="*/ 28612 w 99624"/>
                                                <a:gd name="connsiteY5" fmla="*/ 432453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67602" y="426629"/>
                                                  </a:lnTo>
                                                  <a:lnTo>
                                                    <a:pt x="28612" y="432453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6" name="Forma libre: forma 3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F1A6E0A7-35C9-41C5-F286-D6E4E5B189B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226279" y="3819380"/>
                                              <a:ext cx="85064" cy="13413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32022 w 99624"/>
                                                <a:gd name="connsiteY5" fmla="*/ 441189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41189 h 1341357"/>
                                                <a:gd name="connsiteX5" fmla="*/ 28612 w 99624"/>
                                                <a:gd name="connsiteY5" fmla="*/ 432453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426629 h 1341357"/>
                                                <a:gd name="connsiteX5" fmla="*/ 28612 w 99624"/>
                                                <a:gd name="connsiteY5" fmla="*/ 432453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663035 h 1341357"/>
                                                <a:gd name="connsiteX5" fmla="*/ 28612 w 99624"/>
                                                <a:gd name="connsiteY5" fmla="*/ 432453 h 1341357"/>
                                                <a:gd name="connsiteX6" fmla="*/ 3558 w 99624"/>
                                                <a:gd name="connsiteY6" fmla="*/ 0 h 1341357"/>
                                                <a:gd name="connsiteX0" fmla="*/ 3558 w 99624"/>
                                                <a:gd name="connsiteY0" fmla="*/ 0 h 1341357"/>
                                                <a:gd name="connsiteX1" fmla="*/ 0 w 99624"/>
                                                <a:gd name="connsiteY1" fmla="*/ 1341357 h 1341357"/>
                                                <a:gd name="connsiteX2" fmla="*/ 99624 w 99624"/>
                                                <a:gd name="connsiteY2" fmla="*/ 1341357 h 1341357"/>
                                                <a:gd name="connsiteX3" fmla="*/ 85392 w 99624"/>
                                                <a:gd name="connsiteY3" fmla="*/ 7116 h 1341357"/>
                                                <a:gd name="connsiteX4" fmla="*/ 67602 w 99624"/>
                                                <a:gd name="connsiteY4" fmla="*/ 663035 h 1341357"/>
                                                <a:gd name="connsiteX5" fmla="*/ 28612 w 99624"/>
                                                <a:gd name="connsiteY5" fmla="*/ 646556 h 1341357"/>
                                                <a:gd name="connsiteX6" fmla="*/ 3558 w 99624"/>
                                                <a:gd name="connsiteY6" fmla="*/ 0 h 13413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9624" h="1341357">
                                                  <a:moveTo>
                                                    <a:pt x="3558" y="0"/>
                                                  </a:moveTo>
                                                  <a:lnTo>
                                                    <a:pt x="0" y="1341357"/>
                                                  </a:lnTo>
                                                  <a:lnTo>
                                                    <a:pt x="99624" y="1341357"/>
                                                  </a:lnTo>
                                                  <a:lnTo>
                                                    <a:pt x="85392" y="7116"/>
                                                  </a:lnTo>
                                                  <a:lnTo>
                                                    <a:pt x="67602" y="663035"/>
                                                  </a:lnTo>
                                                  <a:lnTo>
                                                    <a:pt x="28612" y="646556"/>
                                                  </a:lnTo>
                                                  <a:lnTo>
                                                    <a:pt x="3558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7" name="Forma libre: forma 3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1E61362-3C5A-71B5-C562-09E5AA0ACD9A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192008" y="3818178"/>
                                              <a:ext cx="120433" cy="135598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20433"/>
                                                <a:gd name="connsiteY0" fmla="*/ 0 h 1355988"/>
                                                <a:gd name="connsiteX1" fmla="*/ 4460 w 120433"/>
                                                <a:gd name="connsiteY1" fmla="*/ 1355988 h 1355988"/>
                                                <a:gd name="connsiteX2" fmla="*/ 120433 w 120433"/>
                                                <a:gd name="connsiteY2" fmla="*/ 1355988 h 1355988"/>
                                                <a:gd name="connsiteX3" fmla="*/ 120433 w 120433"/>
                                                <a:gd name="connsiteY3" fmla="*/ 4460 h 1355988"/>
                                                <a:gd name="connsiteX4" fmla="*/ 66907 w 120433"/>
                                                <a:gd name="connsiteY4" fmla="*/ 4460 h 1355988"/>
                                                <a:gd name="connsiteX5" fmla="*/ 57986 w 120433"/>
                                                <a:gd name="connsiteY5" fmla="*/ 437127 h 1355988"/>
                                                <a:gd name="connsiteX6" fmla="*/ 8921 w 120433"/>
                                                <a:gd name="connsiteY6" fmla="*/ 437127 h 1355988"/>
                                                <a:gd name="connsiteX7" fmla="*/ 0 w 120433"/>
                                                <a:gd name="connsiteY7" fmla="*/ 0 h 135598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0433" h="1355988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1487" y="451996"/>
                                                    <a:pt x="2973" y="903992"/>
                                                    <a:pt x="4460" y="1355988"/>
                                                  </a:cubicBezTo>
                                                  <a:lnTo>
                                                    <a:pt x="120433" y="1355988"/>
                                                  </a:lnTo>
                                                  <a:lnTo>
                                                    <a:pt x="120433" y="4460"/>
                                                  </a:lnTo>
                                                  <a:lnTo>
                                                    <a:pt x="66907" y="4460"/>
                                                  </a:lnTo>
                                                  <a:lnTo>
                                                    <a:pt x="57986" y="437127"/>
                                                  </a:lnTo>
                                                  <a:lnTo>
                                                    <a:pt x="8921" y="437127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F0">
                                                <a:alpha val="46000"/>
                                              </a:srgbClr>
                                            </a:solidFill>
                                            <a:ln w="12700"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15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s-E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9" name="CuadroTexto 3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4BE7AA4-216F-70FA-26E0-F8ABE85745D9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238312" y="4882934"/>
                                            <a:ext cx="1322129" cy="369332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s-ES" b="1" dirty="0">
                                                <a:solidFill>
                                                  <a:srgbClr val="00B0F0"/>
                                                </a:solidFill>
                                              </a:rPr>
                                              <a:t>BOMBEO 2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" name="Forma libre: forma 4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64EFF8B-3091-0B09-920E-AC774D70A36C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669664" y="3817460"/>
                                          <a:ext cx="99114" cy="134282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99114"/>
                                            <a:gd name="connsiteY0" fmla="*/ 0 h 1342825"/>
                                            <a:gd name="connsiteX1" fmla="*/ 31972 w 99114"/>
                                            <a:gd name="connsiteY1" fmla="*/ 1342825 h 1342825"/>
                                            <a:gd name="connsiteX2" fmla="*/ 99114 w 99114"/>
                                            <a:gd name="connsiteY2" fmla="*/ 1339628 h 1342825"/>
                                            <a:gd name="connsiteX3" fmla="*/ 92719 w 99114"/>
                                            <a:gd name="connsiteY3" fmla="*/ 6395 h 1342825"/>
                                            <a:gd name="connsiteX4" fmla="*/ 73536 w 99114"/>
                                            <a:gd name="connsiteY4" fmla="*/ 124691 h 1342825"/>
                                            <a:gd name="connsiteX5" fmla="*/ 51156 w 99114"/>
                                            <a:gd name="connsiteY5" fmla="*/ 9592 h 1342825"/>
                                            <a:gd name="connsiteX6" fmla="*/ 44761 w 99114"/>
                                            <a:gd name="connsiteY6" fmla="*/ 198227 h 1342825"/>
                                            <a:gd name="connsiteX7" fmla="*/ 22381 w 99114"/>
                                            <a:gd name="connsiteY7" fmla="*/ 198227 h 1342825"/>
                                            <a:gd name="connsiteX8" fmla="*/ 0 w 99114"/>
                                            <a:gd name="connsiteY8" fmla="*/ 0 h 134282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99114" h="1342825">
                                              <a:moveTo>
                                                <a:pt x="0" y="0"/>
                                              </a:moveTo>
                                              <a:lnTo>
                                                <a:pt x="31972" y="1342825"/>
                                              </a:lnTo>
                                              <a:lnTo>
                                                <a:pt x="99114" y="1339628"/>
                                              </a:lnTo>
                                              <a:cubicBezTo>
                                                <a:pt x="96982" y="895217"/>
                                                <a:pt x="94851" y="450806"/>
                                                <a:pt x="92719" y="6395"/>
                                              </a:cubicBezTo>
                                              <a:lnTo>
                                                <a:pt x="73536" y="124691"/>
                                              </a:lnTo>
                                              <a:lnTo>
                                                <a:pt x="51156" y="9592"/>
                                              </a:lnTo>
                                              <a:lnTo>
                                                <a:pt x="44761" y="198227"/>
                                              </a:lnTo>
                                              <a:lnTo>
                                                <a:pt x="22381" y="198227"/>
                                              </a:lnTo>
                                              <a:lnTo>
                                                <a:pt x="0" y="0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00B0F0">
                                            <a:alpha val="46000"/>
                                          </a:srgbClr>
                                        </a:solidFill>
                                        <a:ln w="12700">
                                          <a:solidFill>
                                            <a:srgbClr val="0070C0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15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s-E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3" name="Forma libre: forma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23AE344A-694D-7772-8488-C16C4A45E26B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015687" y="3817460"/>
                                        <a:ext cx="185437" cy="134282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85437"/>
                                          <a:gd name="connsiteY0" fmla="*/ 3197 h 1342825"/>
                                          <a:gd name="connsiteX1" fmla="*/ 6394 w 185437"/>
                                          <a:gd name="connsiteY1" fmla="*/ 1342825 h 1342825"/>
                                          <a:gd name="connsiteX2" fmla="*/ 175846 w 185437"/>
                                          <a:gd name="connsiteY2" fmla="*/ 1339628 h 1342825"/>
                                          <a:gd name="connsiteX3" fmla="*/ 185437 w 185437"/>
                                          <a:gd name="connsiteY3" fmla="*/ 0 h 1342825"/>
                                          <a:gd name="connsiteX4" fmla="*/ 169451 w 185437"/>
                                          <a:gd name="connsiteY4" fmla="*/ 1307656 h 1342825"/>
                                          <a:gd name="connsiteX5" fmla="*/ 89521 w 185437"/>
                                          <a:gd name="connsiteY5" fmla="*/ 1317248 h 1342825"/>
                                          <a:gd name="connsiteX6" fmla="*/ 67141 w 185437"/>
                                          <a:gd name="connsiteY6" fmla="*/ 1301262 h 1342825"/>
                                          <a:gd name="connsiteX7" fmla="*/ 54352 w 185437"/>
                                          <a:gd name="connsiteY7" fmla="*/ 450806 h 1342825"/>
                                          <a:gd name="connsiteX8" fmla="*/ 12789 w 185437"/>
                                          <a:gd name="connsiteY8" fmla="*/ 450806 h 1342825"/>
                                          <a:gd name="connsiteX9" fmla="*/ 0 w 185437"/>
                                          <a:gd name="connsiteY9" fmla="*/ 3197 h 134282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5437" h="1342825">
                                            <a:moveTo>
                                              <a:pt x="0" y="3197"/>
                                            </a:moveTo>
                                            <a:cubicBezTo>
                                              <a:pt x="2131" y="449740"/>
                                              <a:pt x="4263" y="896282"/>
                                              <a:pt x="6394" y="1342825"/>
                                            </a:cubicBezTo>
                                            <a:lnTo>
                                              <a:pt x="175846" y="1339628"/>
                                            </a:lnTo>
                                            <a:lnTo>
                                              <a:pt x="185437" y="0"/>
                                            </a:lnTo>
                                            <a:lnTo>
                                              <a:pt x="169451" y="1307656"/>
                                            </a:lnTo>
                                            <a:lnTo>
                                              <a:pt x="89521" y="1317248"/>
                                            </a:lnTo>
                                            <a:lnTo>
                                              <a:pt x="67141" y="1301262"/>
                                            </a:lnTo>
                                            <a:lnTo>
                                              <a:pt x="54352" y="450806"/>
                                            </a:lnTo>
                                            <a:lnTo>
                                              <a:pt x="12789" y="450806"/>
                                            </a:lnTo>
                                            <a:lnTo>
                                              <a:pt x="0" y="3197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B0F0">
                                          <a:alpha val="46000"/>
                                        </a:srgbClr>
                                      </a:solidFill>
                                      <a:ln w="12700">
                                        <a:solidFill>
                                          <a:srgbClr val="0070C0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15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/>
                                      </a:p>
                                    </p:txBody>
                                  </p:sp>
                                  <p:sp>
                                    <p:nvSpPr>
                                      <p:cNvPr id="44" name="Forma libre: forma 4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AB4BD6F4-949E-93AC-24B0-AFF33D37B132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875010" y="3817461"/>
                                        <a:ext cx="92719" cy="133886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92719"/>
                                          <a:gd name="connsiteY0" fmla="*/ 0 h 1352417"/>
                                          <a:gd name="connsiteX1" fmla="*/ 0 w 92719"/>
                                          <a:gd name="connsiteY1" fmla="*/ 1352417 h 1352417"/>
                                          <a:gd name="connsiteX2" fmla="*/ 92719 w 92719"/>
                                          <a:gd name="connsiteY2" fmla="*/ 1352417 h 1352417"/>
                                          <a:gd name="connsiteX3" fmla="*/ 83127 w 92719"/>
                                          <a:gd name="connsiteY3" fmla="*/ 0 h 1352417"/>
                                          <a:gd name="connsiteX4" fmla="*/ 63944 w 92719"/>
                                          <a:gd name="connsiteY4" fmla="*/ 1096641 h 1352417"/>
                                          <a:gd name="connsiteX5" fmla="*/ 47958 w 92719"/>
                                          <a:gd name="connsiteY5" fmla="*/ 1096641 h 1352417"/>
                                          <a:gd name="connsiteX6" fmla="*/ 31972 w 92719"/>
                                          <a:gd name="connsiteY6" fmla="*/ 872837 h 1352417"/>
                                          <a:gd name="connsiteX7" fmla="*/ 12789 w 92719"/>
                                          <a:gd name="connsiteY7" fmla="*/ 872837 h 1352417"/>
                                          <a:gd name="connsiteX8" fmla="*/ 0 w 92719"/>
                                          <a:gd name="connsiteY8" fmla="*/ 0 h 135241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2719" h="1352417">
                                            <a:moveTo>
                                              <a:pt x="0" y="0"/>
                                            </a:moveTo>
                                            <a:lnTo>
                                              <a:pt x="0" y="1352417"/>
                                            </a:lnTo>
                                            <a:lnTo>
                                              <a:pt x="92719" y="1352417"/>
                                            </a:lnTo>
                                            <a:cubicBezTo>
                                              <a:pt x="89522" y="901611"/>
                                              <a:pt x="86324" y="450806"/>
                                              <a:pt x="83127" y="0"/>
                                            </a:cubicBezTo>
                                            <a:lnTo>
                                              <a:pt x="63944" y="1096641"/>
                                            </a:lnTo>
                                            <a:lnTo>
                                              <a:pt x="47958" y="1096641"/>
                                            </a:lnTo>
                                            <a:lnTo>
                                              <a:pt x="31972" y="872837"/>
                                            </a:lnTo>
                                            <a:lnTo>
                                              <a:pt x="12789" y="872837"/>
                                            </a:lnTo>
                                            <a:lnTo>
                                              <a:pt x="0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B0F0">
                                          <a:alpha val="46000"/>
                                        </a:srgbClr>
                                      </a:solidFill>
                                      <a:ln w="12700">
                                        <a:solidFill>
                                          <a:srgbClr val="0070C0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15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/>
                                      </a:p>
                                    </p:txBody>
                                  </p:sp>
                                  <p:sp>
                                    <p:nvSpPr>
                                      <p:cNvPr id="45" name="Forma libre: forma 4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3535559-FBCE-9A82-EF12-944F9ADD201C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779094" y="3820657"/>
                                        <a:ext cx="63944" cy="134602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63944"/>
                                          <a:gd name="connsiteY0" fmla="*/ 0 h 1346023"/>
                                          <a:gd name="connsiteX1" fmla="*/ 12789 w 63944"/>
                                          <a:gd name="connsiteY1" fmla="*/ 1346023 h 1346023"/>
                                          <a:gd name="connsiteX2" fmla="*/ 63944 w 63944"/>
                                          <a:gd name="connsiteY2" fmla="*/ 1342826 h 1346023"/>
                                          <a:gd name="connsiteX3" fmla="*/ 57549 w 63944"/>
                                          <a:gd name="connsiteY3" fmla="*/ 0 h 1346023"/>
                                          <a:gd name="connsiteX4" fmla="*/ 54352 w 63944"/>
                                          <a:gd name="connsiteY4" fmla="*/ 444412 h 1346023"/>
                                          <a:gd name="connsiteX5" fmla="*/ 22380 w 63944"/>
                                          <a:gd name="connsiteY5" fmla="*/ 441214 h 1346023"/>
                                          <a:gd name="connsiteX6" fmla="*/ 0 w 63944"/>
                                          <a:gd name="connsiteY6" fmla="*/ 0 h 134602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63944" h="1346023">
                                            <a:moveTo>
                                              <a:pt x="0" y="0"/>
                                            </a:moveTo>
                                            <a:lnTo>
                                              <a:pt x="12789" y="1346023"/>
                                            </a:lnTo>
                                            <a:lnTo>
                                              <a:pt x="63944" y="1342826"/>
                                            </a:lnTo>
                                            <a:cubicBezTo>
                                              <a:pt x="61812" y="895217"/>
                                              <a:pt x="59681" y="447609"/>
                                              <a:pt x="57549" y="0"/>
                                            </a:cubicBezTo>
                                            <a:cubicBezTo>
                                              <a:pt x="56483" y="148137"/>
                                              <a:pt x="55418" y="296275"/>
                                              <a:pt x="54352" y="444412"/>
                                            </a:cubicBezTo>
                                            <a:lnTo>
                                              <a:pt x="22380" y="441214"/>
                                            </a:lnTo>
                                            <a:lnTo>
                                              <a:pt x="0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B0F0">
                                          <a:alpha val="46000"/>
                                        </a:srgbClr>
                                      </a:solidFill>
                                      <a:ln w="12700">
                                        <a:solidFill>
                                          <a:srgbClr val="0070C0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15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8" name="Forma libre: forma 47">
                                      <a:extLst>
                                        <a:ext uri="{FF2B5EF4-FFF2-40B4-BE49-F238E27FC236}">
                                          <a16:creationId xmlns:a16="http://schemas.microsoft.com/office/drawing/2014/main" id="{2EAC5B8F-9BD0-9F15-0802-899375F1928C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483139" y="3817946"/>
                                      <a:ext cx="199348" cy="1345890"/>
                                    </a:xfrm>
                                    <a:custGeom>
                                      <a:avLst/>
                                      <a:gdLst>
                                        <a:gd name="connsiteX0" fmla="*/ 0 w 199348"/>
                                        <a:gd name="connsiteY0" fmla="*/ 4334 h 1373767"/>
                                        <a:gd name="connsiteX1" fmla="*/ 26002 w 199348"/>
                                        <a:gd name="connsiteY1" fmla="*/ 1373767 h 1373767"/>
                                        <a:gd name="connsiteX2" fmla="*/ 199348 w 199348"/>
                                        <a:gd name="connsiteY2" fmla="*/ 1373767 h 1373767"/>
                                        <a:gd name="connsiteX3" fmla="*/ 186347 w 199348"/>
                                        <a:gd name="connsiteY3" fmla="*/ 0 h 1373767"/>
                                        <a:gd name="connsiteX4" fmla="*/ 164679 w 199348"/>
                                        <a:gd name="connsiteY4" fmla="*/ 372694 h 1373767"/>
                                        <a:gd name="connsiteX5" fmla="*/ 147344 w 199348"/>
                                        <a:gd name="connsiteY5" fmla="*/ 372694 h 1373767"/>
                                        <a:gd name="connsiteX6" fmla="*/ 134343 w 199348"/>
                                        <a:gd name="connsiteY6" fmla="*/ 4334 h 1373767"/>
                                        <a:gd name="connsiteX7" fmla="*/ 91007 w 199348"/>
                                        <a:gd name="connsiteY7" fmla="*/ 4334 h 1373767"/>
                                        <a:gd name="connsiteX8" fmla="*/ 78006 w 199348"/>
                                        <a:gd name="connsiteY8" fmla="*/ 225350 h 1373767"/>
                                        <a:gd name="connsiteX9" fmla="*/ 65005 w 199348"/>
                                        <a:gd name="connsiteY9" fmla="*/ 221016 h 1373767"/>
                                        <a:gd name="connsiteX10" fmla="*/ 0 w 199348"/>
                                        <a:gd name="connsiteY10" fmla="*/ 4334 h 1373767"/>
                                        <a:gd name="connsiteX0" fmla="*/ 0 w 199348"/>
                                        <a:gd name="connsiteY0" fmla="*/ 86673 h 1456106"/>
                                        <a:gd name="connsiteX1" fmla="*/ 26002 w 199348"/>
                                        <a:gd name="connsiteY1" fmla="*/ 1456106 h 1456106"/>
                                        <a:gd name="connsiteX2" fmla="*/ 199348 w 199348"/>
                                        <a:gd name="connsiteY2" fmla="*/ 1456106 h 1456106"/>
                                        <a:gd name="connsiteX3" fmla="*/ 186347 w 199348"/>
                                        <a:gd name="connsiteY3" fmla="*/ 82339 h 1456106"/>
                                        <a:gd name="connsiteX4" fmla="*/ 164679 w 199348"/>
                                        <a:gd name="connsiteY4" fmla="*/ 455033 h 1456106"/>
                                        <a:gd name="connsiteX5" fmla="*/ 147344 w 199348"/>
                                        <a:gd name="connsiteY5" fmla="*/ 455033 h 1456106"/>
                                        <a:gd name="connsiteX6" fmla="*/ 134343 w 199348"/>
                                        <a:gd name="connsiteY6" fmla="*/ 86673 h 1456106"/>
                                        <a:gd name="connsiteX7" fmla="*/ 91007 w 199348"/>
                                        <a:gd name="connsiteY7" fmla="*/ 86673 h 1456106"/>
                                        <a:gd name="connsiteX8" fmla="*/ 78006 w 199348"/>
                                        <a:gd name="connsiteY8" fmla="*/ 307689 h 1456106"/>
                                        <a:gd name="connsiteX9" fmla="*/ 21669 w 199348"/>
                                        <a:gd name="connsiteY9" fmla="*/ 0 h 1456106"/>
                                        <a:gd name="connsiteX10" fmla="*/ 0 w 199348"/>
                                        <a:gd name="connsiteY10" fmla="*/ 86673 h 1456106"/>
                                        <a:gd name="connsiteX0" fmla="*/ 0 w 199348"/>
                                        <a:gd name="connsiteY0" fmla="*/ 4334 h 1373767"/>
                                        <a:gd name="connsiteX1" fmla="*/ 26002 w 199348"/>
                                        <a:gd name="connsiteY1" fmla="*/ 1373767 h 1373767"/>
                                        <a:gd name="connsiteX2" fmla="*/ 199348 w 199348"/>
                                        <a:gd name="connsiteY2" fmla="*/ 1373767 h 1373767"/>
                                        <a:gd name="connsiteX3" fmla="*/ 186347 w 199348"/>
                                        <a:gd name="connsiteY3" fmla="*/ 0 h 1373767"/>
                                        <a:gd name="connsiteX4" fmla="*/ 164679 w 199348"/>
                                        <a:gd name="connsiteY4" fmla="*/ 372694 h 1373767"/>
                                        <a:gd name="connsiteX5" fmla="*/ 147344 w 199348"/>
                                        <a:gd name="connsiteY5" fmla="*/ 372694 h 1373767"/>
                                        <a:gd name="connsiteX6" fmla="*/ 134343 w 199348"/>
                                        <a:gd name="connsiteY6" fmla="*/ 4334 h 1373767"/>
                                        <a:gd name="connsiteX7" fmla="*/ 91007 w 199348"/>
                                        <a:gd name="connsiteY7" fmla="*/ 4334 h 1373767"/>
                                        <a:gd name="connsiteX8" fmla="*/ 78006 w 199348"/>
                                        <a:gd name="connsiteY8" fmla="*/ 225350 h 1373767"/>
                                        <a:gd name="connsiteX9" fmla="*/ 39004 w 199348"/>
                                        <a:gd name="connsiteY9" fmla="*/ 17335 h 1373767"/>
                                        <a:gd name="connsiteX10" fmla="*/ 0 w 199348"/>
                                        <a:gd name="connsiteY10" fmla="*/ 4334 h 137376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</a:cxnLst>
                                      <a:rect l="l" t="t" r="r" b="b"/>
                                      <a:pathLst>
                                        <a:path w="199348" h="1373767">
                                          <a:moveTo>
                                            <a:pt x="0" y="4334"/>
                                          </a:moveTo>
                                          <a:lnTo>
                                            <a:pt x="26002" y="1373767"/>
                                          </a:lnTo>
                                          <a:lnTo>
                                            <a:pt x="199348" y="1373767"/>
                                          </a:lnTo>
                                          <a:lnTo>
                                            <a:pt x="186347" y="0"/>
                                          </a:lnTo>
                                          <a:lnTo>
                                            <a:pt x="164679" y="372694"/>
                                          </a:lnTo>
                                          <a:lnTo>
                                            <a:pt x="147344" y="372694"/>
                                          </a:lnTo>
                                          <a:lnTo>
                                            <a:pt x="134343" y="4334"/>
                                          </a:lnTo>
                                          <a:lnTo>
                                            <a:pt x="91007" y="4334"/>
                                          </a:lnTo>
                                          <a:lnTo>
                                            <a:pt x="78006" y="225350"/>
                                          </a:lnTo>
                                          <a:lnTo>
                                            <a:pt x="39004" y="17335"/>
                                          </a:lnTo>
                                          <a:lnTo>
                                            <a:pt x="0" y="4334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00B0F0">
                                        <a:alpha val="46000"/>
                                      </a:srgbClr>
                                    </a:solidFill>
                                    <a:ln w="12700">
                                      <a:solidFill>
                                        <a:srgbClr val="0070C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15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s-E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0" name="Forma libre: forma 49">
                                    <a:extLst>
                                      <a:ext uri="{FF2B5EF4-FFF2-40B4-BE49-F238E27FC236}">
                                        <a16:creationId xmlns:a16="http://schemas.microsoft.com/office/drawing/2014/main" id="{7A37018E-8D55-A69D-D021-0978C13A0727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6712822" y="3813611"/>
                                    <a:ext cx="121341" cy="1360555"/>
                                  </a:xfrm>
                                  <a:custGeom>
                                    <a:avLst/>
                                    <a:gdLst>
                                      <a:gd name="connsiteX0" fmla="*/ 0 w 151677"/>
                                      <a:gd name="connsiteY0" fmla="*/ 0 h 1391102"/>
                                      <a:gd name="connsiteX1" fmla="*/ 0 w 151677"/>
                                      <a:gd name="connsiteY1" fmla="*/ 1391102 h 1391102"/>
                                      <a:gd name="connsiteX2" fmla="*/ 151677 w 151677"/>
                                      <a:gd name="connsiteY2" fmla="*/ 1391102 h 1391102"/>
                                      <a:gd name="connsiteX3" fmla="*/ 112675 w 151677"/>
                                      <a:gd name="connsiteY3" fmla="*/ 8668 h 1391102"/>
                                      <a:gd name="connsiteX4" fmla="*/ 95340 w 151677"/>
                                      <a:gd name="connsiteY4" fmla="*/ 862397 h 1391102"/>
                                      <a:gd name="connsiteX5" fmla="*/ 69338 w 151677"/>
                                      <a:gd name="connsiteY5" fmla="*/ 862397 h 1391102"/>
                                      <a:gd name="connsiteX6" fmla="*/ 60671 w 151677"/>
                                      <a:gd name="connsiteY6" fmla="*/ 8668 h 1391102"/>
                                      <a:gd name="connsiteX7" fmla="*/ 0 w 151677"/>
                                      <a:gd name="connsiteY7" fmla="*/ 0 h 1391102"/>
                                      <a:gd name="connsiteX0" fmla="*/ 0 w 134342"/>
                                      <a:gd name="connsiteY0" fmla="*/ 0 h 1391102"/>
                                      <a:gd name="connsiteX1" fmla="*/ 0 w 134342"/>
                                      <a:gd name="connsiteY1" fmla="*/ 1391102 h 1391102"/>
                                      <a:gd name="connsiteX2" fmla="*/ 134342 w 134342"/>
                                      <a:gd name="connsiteY2" fmla="*/ 1391102 h 1391102"/>
                                      <a:gd name="connsiteX3" fmla="*/ 112675 w 134342"/>
                                      <a:gd name="connsiteY3" fmla="*/ 8668 h 1391102"/>
                                      <a:gd name="connsiteX4" fmla="*/ 95340 w 134342"/>
                                      <a:gd name="connsiteY4" fmla="*/ 862397 h 1391102"/>
                                      <a:gd name="connsiteX5" fmla="*/ 69338 w 134342"/>
                                      <a:gd name="connsiteY5" fmla="*/ 862397 h 1391102"/>
                                      <a:gd name="connsiteX6" fmla="*/ 60671 w 134342"/>
                                      <a:gd name="connsiteY6" fmla="*/ 8668 h 1391102"/>
                                      <a:gd name="connsiteX7" fmla="*/ 0 w 134342"/>
                                      <a:gd name="connsiteY7" fmla="*/ 0 h 1391102"/>
                                      <a:gd name="connsiteX0" fmla="*/ 0 w 121341"/>
                                      <a:gd name="connsiteY0" fmla="*/ 0 h 1391102"/>
                                      <a:gd name="connsiteX1" fmla="*/ 0 w 121341"/>
                                      <a:gd name="connsiteY1" fmla="*/ 1391102 h 1391102"/>
                                      <a:gd name="connsiteX2" fmla="*/ 121341 w 121341"/>
                                      <a:gd name="connsiteY2" fmla="*/ 1391102 h 1391102"/>
                                      <a:gd name="connsiteX3" fmla="*/ 112675 w 121341"/>
                                      <a:gd name="connsiteY3" fmla="*/ 8668 h 1391102"/>
                                      <a:gd name="connsiteX4" fmla="*/ 95340 w 121341"/>
                                      <a:gd name="connsiteY4" fmla="*/ 862397 h 1391102"/>
                                      <a:gd name="connsiteX5" fmla="*/ 69338 w 121341"/>
                                      <a:gd name="connsiteY5" fmla="*/ 862397 h 1391102"/>
                                      <a:gd name="connsiteX6" fmla="*/ 60671 w 121341"/>
                                      <a:gd name="connsiteY6" fmla="*/ 8668 h 1391102"/>
                                      <a:gd name="connsiteX7" fmla="*/ 0 w 121341"/>
                                      <a:gd name="connsiteY7" fmla="*/ 0 h 1391102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</a:cxnLst>
                                    <a:rect l="l" t="t" r="r" b="b"/>
                                    <a:pathLst>
                                      <a:path w="121341" h="1391102">
                                        <a:moveTo>
                                          <a:pt x="0" y="0"/>
                                        </a:moveTo>
                                        <a:lnTo>
                                          <a:pt x="0" y="1391102"/>
                                        </a:lnTo>
                                        <a:lnTo>
                                          <a:pt x="121341" y="1391102"/>
                                        </a:lnTo>
                                        <a:cubicBezTo>
                                          <a:pt x="118452" y="930291"/>
                                          <a:pt x="115564" y="469479"/>
                                          <a:pt x="112675" y="8668"/>
                                        </a:cubicBezTo>
                                        <a:lnTo>
                                          <a:pt x="95340" y="862397"/>
                                        </a:lnTo>
                                        <a:lnTo>
                                          <a:pt x="69338" y="862397"/>
                                        </a:lnTo>
                                        <a:lnTo>
                                          <a:pt x="60671" y="8668"/>
                                        </a:lnTo>
                                        <a:lnTo>
                                          <a:pt x="0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B0F0">
                                      <a:alpha val="46000"/>
                                    </a:srgbClr>
                                  </a:solidFill>
                                  <a:ln w="12700">
                                    <a:solidFill>
                                      <a:srgbClr val="0070C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s-ES"/>
                                  </a:p>
                                </p:txBody>
                              </p:sp>
                              <p:sp>
                                <p:nvSpPr>
                                  <p:cNvPr id="51" name="Forma libre: forma 50">
                                    <a:extLst>
                                      <a:ext uri="{FF2B5EF4-FFF2-40B4-BE49-F238E27FC236}">
                                        <a16:creationId xmlns:a16="http://schemas.microsoft.com/office/drawing/2014/main" id="{2A16FA9A-8653-A93C-C4BB-B7CBE2D3994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5916566" y="3820657"/>
                                    <a:ext cx="63754" cy="1343178"/>
                                  </a:xfrm>
                                  <a:custGeom>
                                    <a:avLst/>
                                    <a:gdLst>
                                      <a:gd name="connsiteX0" fmla="*/ 0 w 63944"/>
                                      <a:gd name="connsiteY0" fmla="*/ 0 h 1346023"/>
                                      <a:gd name="connsiteX1" fmla="*/ 12789 w 63944"/>
                                      <a:gd name="connsiteY1" fmla="*/ 1346023 h 1346023"/>
                                      <a:gd name="connsiteX2" fmla="*/ 63944 w 63944"/>
                                      <a:gd name="connsiteY2" fmla="*/ 1342826 h 1346023"/>
                                      <a:gd name="connsiteX3" fmla="*/ 57549 w 63944"/>
                                      <a:gd name="connsiteY3" fmla="*/ 0 h 1346023"/>
                                      <a:gd name="connsiteX4" fmla="*/ 54352 w 63944"/>
                                      <a:gd name="connsiteY4" fmla="*/ 444412 h 1346023"/>
                                      <a:gd name="connsiteX5" fmla="*/ 22380 w 63944"/>
                                      <a:gd name="connsiteY5" fmla="*/ 441214 h 1346023"/>
                                      <a:gd name="connsiteX6" fmla="*/ 0 w 63944"/>
                                      <a:gd name="connsiteY6" fmla="*/ 0 h 1346023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</a:cxnLst>
                                    <a:rect l="l" t="t" r="r" b="b"/>
                                    <a:pathLst>
                                      <a:path w="63944" h="1346023">
                                        <a:moveTo>
                                          <a:pt x="0" y="0"/>
                                        </a:moveTo>
                                        <a:lnTo>
                                          <a:pt x="12789" y="1346023"/>
                                        </a:lnTo>
                                        <a:lnTo>
                                          <a:pt x="63944" y="1342826"/>
                                        </a:lnTo>
                                        <a:cubicBezTo>
                                          <a:pt x="61812" y="895217"/>
                                          <a:pt x="59681" y="447609"/>
                                          <a:pt x="57549" y="0"/>
                                        </a:cubicBezTo>
                                        <a:cubicBezTo>
                                          <a:pt x="56483" y="148137"/>
                                          <a:pt x="55418" y="296275"/>
                                          <a:pt x="54352" y="444412"/>
                                        </a:cubicBezTo>
                                        <a:lnTo>
                                          <a:pt x="22380" y="441214"/>
                                        </a:lnTo>
                                        <a:lnTo>
                                          <a:pt x="0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B0F0">
                                      <a:alpha val="46000"/>
                                    </a:srgbClr>
                                  </a:solidFill>
                                  <a:ln w="12700">
                                    <a:solidFill>
                                      <a:srgbClr val="0070C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s-E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3" name="Forma libre: forma 52">
                                  <a:extLst>
                                    <a:ext uri="{FF2B5EF4-FFF2-40B4-BE49-F238E27FC236}">
                                      <a16:creationId xmlns:a16="http://schemas.microsoft.com/office/drawing/2014/main" id="{E8FFD864-5B92-7865-DD96-597A0440DAB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023582" y="3820657"/>
                                  <a:ext cx="70870" cy="1353509"/>
                                </a:xfrm>
                                <a:custGeom>
                                  <a:avLst/>
                                  <a:gdLst>
                                    <a:gd name="connsiteX0" fmla="*/ 3558 w 99624"/>
                                    <a:gd name="connsiteY0" fmla="*/ 0 h 1341357"/>
                                    <a:gd name="connsiteX1" fmla="*/ 0 w 99624"/>
                                    <a:gd name="connsiteY1" fmla="*/ 1341357 h 1341357"/>
                                    <a:gd name="connsiteX2" fmla="*/ 99624 w 99624"/>
                                    <a:gd name="connsiteY2" fmla="*/ 1341357 h 1341357"/>
                                    <a:gd name="connsiteX3" fmla="*/ 85392 w 99624"/>
                                    <a:gd name="connsiteY3" fmla="*/ 7116 h 1341357"/>
                                    <a:gd name="connsiteX4" fmla="*/ 67602 w 99624"/>
                                    <a:gd name="connsiteY4" fmla="*/ 441189 h 1341357"/>
                                    <a:gd name="connsiteX5" fmla="*/ 32022 w 99624"/>
                                    <a:gd name="connsiteY5" fmla="*/ 441189 h 1341357"/>
                                    <a:gd name="connsiteX6" fmla="*/ 3558 w 99624"/>
                                    <a:gd name="connsiteY6" fmla="*/ 0 h 1341357"/>
                                    <a:gd name="connsiteX0" fmla="*/ 3558 w 99624"/>
                                    <a:gd name="connsiteY0" fmla="*/ 0 h 1341357"/>
                                    <a:gd name="connsiteX1" fmla="*/ 0 w 99624"/>
                                    <a:gd name="connsiteY1" fmla="*/ 1341357 h 1341357"/>
                                    <a:gd name="connsiteX2" fmla="*/ 99624 w 99624"/>
                                    <a:gd name="connsiteY2" fmla="*/ 1341357 h 1341357"/>
                                    <a:gd name="connsiteX3" fmla="*/ 85392 w 99624"/>
                                    <a:gd name="connsiteY3" fmla="*/ 7116 h 1341357"/>
                                    <a:gd name="connsiteX4" fmla="*/ 67602 w 99624"/>
                                    <a:gd name="connsiteY4" fmla="*/ 441189 h 1341357"/>
                                    <a:gd name="connsiteX5" fmla="*/ 37247 w 99624"/>
                                    <a:gd name="connsiteY5" fmla="*/ 775725 h 1341357"/>
                                    <a:gd name="connsiteX6" fmla="*/ 3558 w 99624"/>
                                    <a:gd name="connsiteY6" fmla="*/ 0 h 1341357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99624" h="1341357">
                                      <a:moveTo>
                                        <a:pt x="3558" y="0"/>
                                      </a:moveTo>
                                      <a:lnTo>
                                        <a:pt x="0" y="1341357"/>
                                      </a:lnTo>
                                      <a:lnTo>
                                        <a:pt x="99624" y="1341357"/>
                                      </a:lnTo>
                                      <a:lnTo>
                                        <a:pt x="85392" y="7116"/>
                                      </a:lnTo>
                                      <a:lnTo>
                                        <a:pt x="67602" y="441189"/>
                                      </a:lnTo>
                                      <a:lnTo>
                                        <a:pt x="37247" y="775725"/>
                                      </a:lnTo>
                                      <a:lnTo>
                                        <a:pt x="3558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B0F0">
                                    <a:alpha val="46000"/>
                                  </a:srgbClr>
                                </a:solidFill>
                                <a:ln w="12700">
                                  <a:solidFill>
                                    <a:srgbClr val="0070C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15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s-ES"/>
                                </a:p>
                              </p:txBody>
                            </p:sp>
                          </p:grpSp>
                          <p:sp>
                            <p:nvSpPr>
                              <p:cNvPr id="55" name="Forma libre: forma 54">
                                <a:extLst>
                                  <a:ext uri="{FF2B5EF4-FFF2-40B4-BE49-F238E27FC236}">
                                    <a16:creationId xmlns:a16="http://schemas.microsoft.com/office/drawing/2014/main" id="{205084AF-290E-0797-A939-C8D954F9AB6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97350" y="3809278"/>
                                <a:ext cx="130009" cy="1347765"/>
                              </a:xfrm>
                              <a:custGeom>
                                <a:avLst/>
                                <a:gdLst>
                                  <a:gd name="connsiteX0" fmla="*/ 0 w 156011"/>
                                  <a:gd name="connsiteY0" fmla="*/ 0 h 1347765"/>
                                  <a:gd name="connsiteX1" fmla="*/ 0 w 156011"/>
                                  <a:gd name="connsiteY1" fmla="*/ 1347765 h 1347765"/>
                                  <a:gd name="connsiteX2" fmla="*/ 156011 w 156011"/>
                                  <a:gd name="connsiteY2" fmla="*/ 1347765 h 1347765"/>
                                  <a:gd name="connsiteX3" fmla="*/ 112675 w 156011"/>
                                  <a:gd name="connsiteY3" fmla="*/ 17334 h 1347765"/>
                                  <a:gd name="connsiteX4" fmla="*/ 108341 w 156011"/>
                                  <a:gd name="connsiteY4" fmla="*/ 910066 h 1347765"/>
                                  <a:gd name="connsiteX5" fmla="*/ 78005 w 156011"/>
                                  <a:gd name="connsiteY5" fmla="*/ 905732 h 1347765"/>
                                  <a:gd name="connsiteX6" fmla="*/ 60671 w 156011"/>
                                  <a:gd name="connsiteY6" fmla="*/ 355359 h 1347765"/>
                                  <a:gd name="connsiteX7" fmla="*/ 56337 w 156011"/>
                                  <a:gd name="connsiteY7" fmla="*/ 1014074 h 1347765"/>
                                  <a:gd name="connsiteX8" fmla="*/ 34669 w 156011"/>
                                  <a:gd name="connsiteY8" fmla="*/ 1014074 h 1347765"/>
                                  <a:gd name="connsiteX9" fmla="*/ 0 w 156011"/>
                                  <a:gd name="connsiteY9" fmla="*/ 0 h 1347765"/>
                                  <a:gd name="connsiteX0" fmla="*/ 0 w 130009"/>
                                  <a:gd name="connsiteY0" fmla="*/ 0 h 1347765"/>
                                  <a:gd name="connsiteX1" fmla="*/ 0 w 130009"/>
                                  <a:gd name="connsiteY1" fmla="*/ 1347765 h 1347765"/>
                                  <a:gd name="connsiteX2" fmla="*/ 130009 w 130009"/>
                                  <a:gd name="connsiteY2" fmla="*/ 1347765 h 1347765"/>
                                  <a:gd name="connsiteX3" fmla="*/ 112675 w 130009"/>
                                  <a:gd name="connsiteY3" fmla="*/ 17334 h 1347765"/>
                                  <a:gd name="connsiteX4" fmla="*/ 108341 w 130009"/>
                                  <a:gd name="connsiteY4" fmla="*/ 910066 h 1347765"/>
                                  <a:gd name="connsiteX5" fmla="*/ 78005 w 130009"/>
                                  <a:gd name="connsiteY5" fmla="*/ 905732 h 1347765"/>
                                  <a:gd name="connsiteX6" fmla="*/ 60671 w 130009"/>
                                  <a:gd name="connsiteY6" fmla="*/ 355359 h 1347765"/>
                                  <a:gd name="connsiteX7" fmla="*/ 56337 w 130009"/>
                                  <a:gd name="connsiteY7" fmla="*/ 1014074 h 1347765"/>
                                  <a:gd name="connsiteX8" fmla="*/ 34669 w 130009"/>
                                  <a:gd name="connsiteY8" fmla="*/ 1014074 h 1347765"/>
                                  <a:gd name="connsiteX9" fmla="*/ 0 w 130009"/>
                                  <a:gd name="connsiteY9" fmla="*/ 0 h 134776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130009" h="1347765">
                                    <a:moveTo>
                                      <a:pt x="0" y="0"/>
                                    </a:moveTo>
                                    <a:lnTo>
                                      <a:pt x="0" y="1347765"/>
                                    </a:lnTo>
                                    <a:lnTo>
                                      <a:pt x="130009" y="1347765"/>
                                    </a:lnTo>
                                    <a:cubicBezTo>
                                      <a:pt x="115564" y="904288"/>
                                      <a:pt x="127120" y="460811"/>
                                      <a:pt x="112675" y="17334"/>
                                    </a:cubicBezTo>
                                    <a:cubicBezTo>
                                      <a:pt x="111230" y="314911"/>
                                      <a:pt x="109786" y="612489"/>
                                      <a:pt x="108341" y="910066"/>
                                    </a:cubicBezTo>
                                    <a:lnTo>
                                      <a:pt x="78005" y="905732"/>
                                    </a:lnTo>
                                    <a:lnTo>
                                      <a:pt x="60671" y="355359"/>
                                    </a:lnTo>
                                    <a:cubicBezTo>
                                      <a:pt x="59226" y="574931"/>
                                      <a:pt x="57782" y="794502"/>
                                      <a:pt x="56337" y="1014074"/>
                                    </a:cubicBezTo>
                                    <a:lnTo>
                                      <a:pt x="34669" y="1014074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B0F0">
                                  <a:alpha val="46000"/>
                                </a:srgbClr>
                              </a:solidFill>
                              <a:ln w="12700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s-ES"/>
                              </a:p>
                            </p:txBody>
                          </p:sp>
                        </p:grpSp>
                        <p:sp>
                          <p:nvSpPr>
                            <p:cNvPr id="57" name="Forma libre: forma 56">
                              <a:extLst>
                                <a:ext uri="{FF2B5EF4-FFF2-40B4-BE49-F238E27FC236}">
                                  <a16:creationId xmlns:a16="http://schemas.microsoft.com/office/drawing/2014/main" id="{D11FAEB7-6038-58DE-E32D-36D1D55FF5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606669" y="3822279"/>
                              <a:ext cx="86673" cy="1343431"/>
                            </a:xfrm>
                            <a:custGeom>
                              <a:avLst/>
                              <a:gdLst>
                                <a:gd name="connsiteX0" fmla="*/ 0 w 86673"/>
                                <a:gd name="connsiteY0" fmla="*/ 0 h 1343431"/>
                                <a:gd name="connsiteX1" fmla="*/ 8667 w 86673"/>
                                <a:gd name="connsiteY1" fmla="*/ 1343431 h 1343431"/>
                                <a:gd name="connsiteX2" fmla="*/ 86673 w 86673"/>
                                <a:gd name="connsiteY2" fmla="*/ 1343431 h 1343431"/>
                                <a:gd name="connsiteX3" fmla="*/ 78006 w 86673"/>
                                <a:gd name="connsiteY3" fmla="*/ 8667 h 1343431"/>
                                <a:gd name="connsiteX4" fmla="*/ 56338 w 86673"/>
                                <a:gd name="connsiteY4" fmla="*/ 1317429 h 1343431"/>
                                <a:gd name="connsiteX5" fmla="*/ 34669 w 86673"/>
                                <a:gd name="connsiteY5" fmla="*/ 1313095 h 1343431"/>
                                <a:gd name="connsiteX6" fmla="*/ 0 w 86673"/>
                                <a:gd name="connsiteY6" fmla="*/ 0 h 13434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86673" h="1343431">
                                  <a:moveTo>
                                    <a:pt x="0" y="0"/>
                                  </a:moveTo>
                                  <a:lnTo>
                                    <a:pt x="8667" y="1343431"/>
                                  </a:lnTo>
                                  <a:lnTo>
                                    <a:pt x="86673" y="1343431"/>
                                  </a:lnTo>
                                  <a:lnTo>
                                    <a:pt x="78006" y="8667"/>
                                  </a:lnTo>
                                  <a:lnTo>
                                    <a:pt x="56338" y="1317429"/>
                                  </a:lnTo>
                                  <a:lnTo>
                                    <a:pt x="34669" y="1313095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>
                                <a:alpha val="46000"/>
                              </a:srgbClr>
                            </a:solidFill>
                            <a:ln w="12700">
                              <a:solidFill>
                                <a:srgbClr val="0070C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s-ES"/>
                            </a:p>
                          </p:txBody>
                        </p:sp>
                      </p:grpSp>
                      <p:sp>
                        <p:nvSpPr>
                          <p:cNvPr id="59" name="Forma libre: forma 58">
                            <a:extLst>
                              <a:ext uri="{FF2B5EF4-FFF2-40B4-BE49-F238E27FC236}">
                                <a16:creationId xmlns:a16="http://schemas.microsoft.com/office/drawing/2014/main" id="{F87B47B5-7C21-7169-C358-F5D8864005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63135" y="3813611"/>
                            <a:ext cx="62277" cy="1369870"/>
                          </a:xfrm>
                          <a:custGeom>
                            <a:avLst/>
                            <a:gdLst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85392 w 99624"/>
                              <a:gd name="connsiteY3" fmla="*/ 7116 h 1341357"/>
                              <a:gd name="connsiteX4" fmla="*/ 67602 w 99624"/>
                              <a:gd name="connsiteY4" fmla="*/ 441189 h 1341357"/>
                              <a:gd name="connsiteX5" fmla="*/ 32022 w 99624"/>
                              <a:gd name="connsiteY5" fmla="*/ 441189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85392 w 99624"/>
                              <a:gd name="connsiteY3" fmla="*/ 7116 h 1341357"/>
                              <a:gd name="connsiteX4" fmla="*/ 67602 w 99624"/>
                              <a:gd name="connsiteY4" fmla="*/ 414980 h 1341357"/>
                              <a:gd name="connsiteX5" fmla="*/ 32022 w 99624"/>
                              <a:gd name="connsiteY5" fmla="*/ 441189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85392 w 99624"/>
                              <a:gd name="connsiteY3" fmla="*/ 7116 h 1341357"/>
                              <a:gd name="connsiteX4" fmla="*/ 67602 w 99624"/>
                              <a:gd name="connsiteY4" fmla="*/ 414980 h 1341357"/>
                              <a:gd name="connsiteX5" fmla="*/ 34934 w 99624"/>
                              <a:gd name="connsiteY5" fmla="*/ 420804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85392 w 99624"/>
                              <a:gd name="connsiteY3" fmla="*/ 7116 h 1341357"/>
                              <a:gd name="connsiteX4" fmla="*/ 67602 w 99624"/>
                              <a:gd name="connsiteY4" fmla="*/ 414980 h 1341357"/>
                              <a:gd name="connsiteX5" fmla="*/ 23285 w 99624"/>
                              <a:gd name="connsiteY5" fmla="*/ 438277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85392 w 99624"/>
                              <a:gd name="connsiteY3" fmla="*/ 7116 h 1341357"/>
                              <a:gd name="connsiteX4" fmla="*/ 64690 w 99624"/>
                              <a:gd name="connsiteY4" fmla="*/ 447013 h 1341357"/>
                              <a:gd name="connsiteX5" fmla="*/ 23285 w 99624"/>
                              <a:gd name="connsiteY5" fmla="*/ 438277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73744 w 99624"/>
                              <a:gd name="connsiteY3" fmla="*/ 10028 h 1341357"/>
                              <a:gd name="connsiteX4" fmla="*/ 64690 w 99624"/>
                              <a:gd name="connsiteY4" fmla="*/ 447013 h 1341357"/>
                              <a:gd name="connsiteX5" fmla="*/ 23285 w 99624"/>
                              <a:gd name="connsiteY5" fmla="*/ 438277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73744 w 99624"/>
                              <a:gd name="connsiteY3" fmla="*/ 10028 h 1341357"/>
                              <a:gd name="connsiteX4" fmla="*/ 64690 w 99624"/>
                              <a:gd name="connsiteY4" fmla="*/ 447013 h 1341357"/>
                              <a:gd name="connsiteX5" fmla="*/ 23285 w 99624"/>
                              <a:gd name="connsiteY5" fmla="*/ 458662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73744 w 99624"/>
                              <a:gd name="connsiteY3" fmla="*/ 10028 h 1341357"/>
                              <a:gd name="connsiteX4" fmla="*/ 58866 w 99624"/>
                              <a:gd name="connsiteY4" fmla="*/ 467398 h 1341357"/>
                              <a:gd name="connsiteX5" fmla="*/ 23285 w 99624"/>
                              <a:gd name="connsiteY5" fmla="*/ 458662 h 1341357"/>
                              <a:gd name="connsiteX6" fmla="*/ 3558 w 99624"/>
                              <a:gd name="connsiteY6" fmla="*/ 0 h 1341357"/>
                              <a:gd name="connsiteX0" fmla="*/ 3558 w 99624"/>
                              <a:gd name="connsiteY0" fmla="*/ 0 h 1341357"/>
                              <a:gd name="connsiteX1" fmla="*/ 0 w 99624"/>
                              <a:gd name="connsiteY1" fmla="*/ 1341357 h 1341357"/>
                              <a:gd name="connsiteX2" fmla="*/ 99624 w 99624"/>
                              <a:gd name="connsiteY2" fmla="*/ 1341357 h 1341357"/>
                              <a:gd name="connsiteX3" fmla="*/ 73744 w 99624"/>
                              <a:gd name="connsiteY3" fmla="*/ 10028 h 1341357"/>
                              <a:gd name="connsiteX4" fmla="*/ 61779 w 99624"/>
                              <a:gd name="connsiteY4" fmla="*/ 455749 h 1341357"/>
                              <a:gd name="connsiteX5" fmla="*/ 23285 w 99624"/>
                              <a:gd name="connsiteY5" fmla="*/ 458662 h 1341357"/>
                              <a:gd name="connsiteX6" fmla="*/ 3558 w 99624"/>
                              <a:gd name="connsiteY6" fmla="*/ 0 h 1341357"/>
                              <a:gd name="connsiteX0" fmla="*/ 3558 w 85063"/>
                              <a:gd name="connsiteY0" fmla="*/ 0 h 1341357"/>
                              <a:gd name="connsiteX1" fmla="*/ 0 w 85063"/>
                              <a:gd name="connsiteY1" fmla="*/ 1341357 h 1341357"/>
                              <a:gd name="connsiteX2" fmla="*/ 85063 w 85063"/>
                              <a:gd name="connsiteY2" fmla="*/ 1338444 h 1341357"/>
                              <a:gd name="connsiteX3" fmla="*/ 73744 w 85063"/>
                              <a:gd name="connsiteY3" fmla="*/ 10028 h 1341357"/>
                              <a:gd name="connsiteX4" fmla="*/ 61779 w 85063"/>
                              <a:gd name="connsiteY4" fmla="*/ 455749 h 1341357"/>
                              <a:gd name="connsiteX5" fmla="*/ 23285 w 85063"/>
                              <a:gd name="connsiteY5" fmla="*/ 458662 h 1341357"/>
                              <a:gd name="connsiteX6" fmla="*/ 3558 w 85063"/>
                              <a:gd name="connsiteY6" fmla="*/ 0 h 1341357"/>
                              <a:gd name="connsiteX0" fmla="*/ 3558 w 85063"/>
                              <a:gd name="connsiteY0" fmla="*/ 0 h 1341357"/>
                              <a:gd name="connsiteX1" fmla="*/ 0 w 85063"/>
                              <a:gd name="connsiteY1" fmla="*/ 1341357 h 1341357"/>
                              <a:gd name="connsiteX2" fmla="*/ 85063 w 85063"/>
                              <a:gd name="connsiteY2" fmla="*/ 1338444 h 1341357"/>
                              <a:gd name="connsiteX3" fmla="*/ 73744 w 85063"/>
                              <a:gd name="connsiteY3" fmla="*/ 10028 h 1341357"/>
                              <a:gd name="connsiteX4" fmla="*/ 66989 w 85063"/>
                              <a:gd name="connsiteY4" fmla="*/ 190853 h 1341357"/>
                              <a:gd name="connsiteX5" fmla="*/ 23285 w 85063"/>
                              <a:gd name="connsiteY5" fmla="*/ 458662 h 1341357"/>
                              <a:gd name="connsiteX6" fmla="*/ 3558 w 85063"/>
                              <a:gd name="connsiteY6" fmla="*/ 0 h 1341357"/>
                              <a:gd name="connsiteX0" fmla="*/ 3558 w 85063"/>
                              <a:gd name="connsiteY0" fmla="*/ 0 h 1341357"/>
                              <a:gd name="connsiteX1" fmla="*/ 0 w 85063"/>
                              <a:gd name="connsiteY1" fmla="*/ 1341357 h 1341357"/>
                              <a:gd name="connsiteX2" fmla="*/ 85063 w 85063"/>
                              <a:gd name="connsiteY2" fmla="*/ 1338444 h 1341357"/>
                              <a:gd name="connsiteX3" fmla="*/ 73744 w 85063"/>
                              <a:gd name="connsiteY3" fmla="*/ 10028 h 1341357"/>
                              <a:gd name="connsiteX4" fmla="*/ 66989 w 85063"/>
                              <a:gd name="connsiteY4" fmla="*/ 190853 h 1341357"/>
                              <a:gd name="connsiteX5" fmla="*/ 23285 w 85063"/>
                              <a:gd name="connsiteY5" fmla="*/ 210857 h 1341357"/>
                              <a:gd name="connsiteX6" fmla="*/ 3558 w 85063"/>
                              <a:gd name="connsiteY6" fmla="*/ 0 h 134135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85063" h="1341357">
                                <a:moveTo>
                                  <a:pt x="3558" y="0"/>
                                </a:moveTo>
                                <a:lnTo>
                                  <a:pt x="0" y="1341357"/>
                                </a:lnTo>
                                <a:lnTo>
                                  <a:pt x="85063" y="1338444"/>
                                </a:lnTo>
                                <a:lnTo>
                                  <a:pt x="73744" y="10028"/>
                                </a:lnTo>
                                <a:lnTo>
                                  <a:pt x="66989" y="190853"/>
                                </a:lnTo>
                                <a:lnTo>
                                  <a:pt x="23285" y="210857"/>
                                </a:lnTo>
                                <a:lnTo>
                                  <a:pt x="355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B0F0">
                              <a:alpha val="46000"/>
                            </a:srgbClr>
                          </a:solidFill>
                          <a:ln w="12700">
                            <a:solidFill>
                              <a:srgbClr val="0070C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 dirty="0"/>
                          </a:p>
                        </p:txBody>
                      </p:sp>
                    </p:grpSp>
                    <p:sp>
                      <p:nvSpPr>
                        <p:cNvPr id="61" name="Forma libre: forma 60">
                          <a:extLst>
                            <a:ext uri="{FF2B5EF4-FFF2-40B4-BE49-F238E27FC236}">
                              <a16:creationId xmlns:a16="http://schemas.microsoft.com/office/drawing/2014/main" id="{E1DAD1A3-0428-34F7-50D0-ED780BBF33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81183" y="3817945"/>
                          <a:ext cx="216682" cy="1345890"/>
                        </a:xfrm>
                        <a:custGeom>
                          <a:avLst/>
                          <a:gdLst>
                            <a:gd name="connsiteX0" fmla="*/ 4334 w 216682"/>
                            <a:gd name="connsiteY0" fmla="*/ 0 h 1378100"/>
                            <a:gd name="connsiteX1" fmla="*/ 0 w 216682"/>
                            <a:gd name="connsiteY1" fmla="*/ 1373767 h 1378100"/>
                            <a:gd name="connsiteX2" fmla="*/ 216682 w 216682"/>
                            <a:gd name="connsiteY2" fmla="*/ 1378100 h 1378100"/>
                            <a:gd name="connsiteX3" fmla="*/ 216682 w 216682"/>
                            <a:gd name="connsiteY3" fmla="*/ 4334 h 1378100"/>
                            <a:gd name="connsiteX4" fmla="*/ 186347 w 216682"/>
                            <a:gd name="connsiteY4" fmla="*/ 1317429 h 1378100"/>
                            <a:gd name="connsiteX5" fmla="*/ 112675 w 216682"/>
                            <a:gd name="connsiteY5" fmla="*/ 1330430 h 1378100"/>
                            <a:gd name="connsiteX6" fmla="*/ 91007 w 216682"/>
                            <a:gd name="connsiteY6" fmla="*/ 840728 h 1378100"/>
                            <a:gd name="connsiteX7" fmla="*/ 69338 w 216682"/>
                            <a:gd name="connsiteY7" fmla="*/ 840728 h 1378100"/>
                            <a:gd name="connsiteX8" fmla="*/ 56337 w 216682"/>
                            <a:gd name="connsiteY8" fmla="*/ 446366 h 1378100"/>
                            <a:gd name="connsiteX9" fmla="*/ 34669 w 216682"/>
                            <a:gd name="connsiteY9" fmla="*/ 446366 h 1378100"/>
                            <a:gd name="connsiteX10" fmla="*/ 4334 w 216682"/>
                            <a:gd name="connsiteY10" fmla="*/ 0 h 1378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16682" h="1378100">
                              <a:moveTo>
                                <a:pt x="4334" y="0"/>
                              </a:moveTo>
                              <a:cubicBezTo>
                                <a:pt x="2889" y="457922"/>
                                <a:pt x="1445" y="915845"/>
                                <a:pt x="0" y="1373767"/>
                              </a:cubicBezTo>
                              <a:lnTo>
                                <a:pt x="216682" y="1378100"/>
                              </a:lnTo>
                              <a:lnTo>
                                <a:pt x="216682" y="4334"/>
                              </a:lnTo>
                              <a:lnTo>
                                <a:pt x="186347" y="1317429"/>
                              </a:lnTo>
                              <a:lnTo>
                                <a:pt x="112675" y="1330430"/>
                              </a:lnTo>
                              <a:lnTo>
                                <a:pt x="91007" y="840728"/>
                              </a:lnTo>
                              <a:lnTo>
                                <a:pt x="69338" y="840728"/>
                              </a:lnTo>
                              <a:lnTo>
                                <a:pt x="56337" y="446366"/>
                              </a:lnTo>
                              <a:lnTo>
                                <a:pt x="34669" y="446366"/>
                              </a:lnTo>
                              <a:lnTo>
                                <a:pt x="433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F0">
                            <a:alpha val="46000"/>
                          </a:srgbClr>
                        </a:solidFill>
                        <a:ln w="12700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</p:grpSp>
                  <p:sp>
                    <p:nvSpPr>
                      <p:cNvPr id="63" name="Forma libre: forma 62">
                        <a:extLst>
                          <a:ext uri="{FF2B5EF4-FFF2-40B4-BE49-F238E27FC236}">
                            <a16:creationId xmlns:a16="http://schemas.microsoft.com/office/drawing/2014/main" id="{1506B6A2-BA7C-8542-A24F-F46334CFE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00795" y="3813611"/>
                        <a:ext cx="45719" cy="1356538"/>
                      </a:xfrm>
                      <a:custGeom>
                        <a:avLst/>
                        <a:gdLst>
                          <a:gd name="connsiteX0" fmla="*/ 0 w 60671"/>
                          <a:gd name="connsiteY0" fmla="*/ 8668 h 1386768"/>
                          <a:gd name="connsiteX1" fmla="*/ 0 w 60671"/>
                          <a:gd name="connsiteY1" fmla="*/ 1386768 h 1386768"/>
                          <a:gd name="connsiteX2" fmla="*/ 60671 w 60671"/>
                          <a:gd name="connsiteY2" fmla="*/ 1386768 h 1386768"/>
                          <a:gd name="connsiteX3" fmla="*/ 52003 w 60671"/>
                          <a:gd name="connsiteY3" fmla="*/ 0 h 1386768"/>
                          <a:gd name="connsiteX4" fmla="*/ 43336 w 60671"/>
                          <a:gd name="connsiteY4" fmla="*/ 442033 h 1386768"/>
                          <a:gd name="connsiteX5" fmla="*/ 21668 w 60671"/>
                          <a:gd name="connsiteY5" fmla="*/ 442033 h 1386768"/>
                          <a:gd name="connsiteX6" fmla="*/ 0 w 60671"/>
                          <a:gd name="connsiteY6" fmla="*/ 8668 h 1386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0671" h="1386768">
                            <a:moveTo>
                              <a:pt x="0" y="8668"/>
                            </a:moveTo>
                            <a:lnTo>
                              <a:pt x="0" y="1386768"/>
                            </a:lnTo>
                            <a:lnTo>
                              <a:pt x="60671" y="1386768"/>
                            </a:lnTo>
                            <a:cubicBezTo>
                              <a:pt x="57782" y="924512"/>
                              <a:pt x="54892" y="462256"/>
                              <a:pt x="52003" y="0"/>
                            </a:cubicBezTo>
                            <a:lnTo>
                              <a:pt x="43336" y="442033"/>
                            </a:lnTo>
                            <a:lnTo>
                              <a:pt x="21668" y="442033"/>
                            </a:lnTo>
                            <a:lnTo>
                              <a:pt x="0" y="8668"/>
                            </a:lnTo>
                            <a:close/>
                          </a:path>
                        </a:pathLst>
                      </a:custGeom>
                      <a:solidFill>
                        <a:srgbClr val="00B0F0">
                          <a:alpha val="46000"/>
                        </a:srgbClr>
                      </a:solidFill>
                      <a:ln w="127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sp>
                  <p:nvSpPr>
                    <p:cNvPr id="65" name="Forma libre: forma 64">
                      <a:extLst>
                        <a:ext uri="{FF2B5EF4-FFF2-40B4-BE49-F238E27FC236}">
                          <a16:creationId xmlns:a16="http://schemas.microsoft.com/office/drawing/2014/main" id="{C9CE7E42-13E5-02DA-1AF3-A01B32333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5804" y="3828276"/>
                      <a:ext cx="61767" cy="1345890"/>
                    </a:xfrm>
                    <a:custGeom>
                      <a:avLst/>
                      <a:gdLst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41189 h 1341357"/>
                        <a:gd name="connsiteX5" fmla="*/ 32022 w 99624"/>
                        <a:gd name="connsiteY5" fmla="*/ 441189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14980 h 1341357"/>
                        <a:gd name="connsiteX5" fmla="*/ 32022 w 99624"/>
                        <a:gd name="connsiteY5" fmla="*/ 441189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14980 h 1341357"/>
                        <a:gd name="connsiteX5" fmla="*/ 34934 w 99624"/>
                        <a:gd name="connsiteY5" fmla="*/ 420804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14980 h 1341357"/>
                        <a:gd name="connsiteX5" fmla="*/ 23285 w 99624"/>
                        <a:gd name="connsiteY5" fmla="*/ 438277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4690 w 99624"/>
                        <a:gd name="connsiteY4" fmla="*/ 447013 h 1341357"/>
                        <a:gd name="connsiteX5" fmla="*/ 23285 w 99624"/>
                        <a:gd name="connsiteY5" fmla="*/ 438277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64690 w 99624"/>
                        <a:gd name="connsiteY4" fmla="*/ 447013 h 1341357"/>
                        <a:gd name="connsiteX5" fmla="*/ 23285 w 99624"/>
                        <a:gd name="connsiteY5" fmla="*/ 438277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64690 w 99624"/>
                        <a:gd name="connsiteY4" fmla="*/ 447013 h 1341357"/>
                        <a:gd name="connsiteX5" fmla="*/ 23285 w 99624"/>
                        <a:gd name="connsiteY5" fmla="*/ 458662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58866 w 99624"/>
                        <a:gd name="connsiteY4" fmla="*/ 467398 h 1341357"/>
                        <a:gd name="connsiteX5" fmla="*/ 23285 w 99624"/>
                        <a:gd name="connsiteY5" fmla="*/ 458662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61779 w 99624"/>
                        <a:gd name="connsiteY4" fmla="*/ 455749 h 1341357"/>
                        <a:gd name="connsiteX5" fmla="*/ 23285 w 99624"/>
                        <a:gd name="connsiteY5" fmla="*/ 458662 h 1341357"/>
                        <a:gd name="connsiteX6" fmla="*/ 3558 w 99624"/>
                        <a:gd name="connsiteY6" fmla="*/ 0 h 1341357"/>
                        <a:gd name="connsiteX0" fmla="*/ 3558 w 76328"/>
                        <a:gd name="connsiteY0" fmla="*/ 0 h 1347182"/>
                        <a:gd name="connsiteX1" fmla="*/ 0 w 76328"/>
                        <a:gd name="connsiteY1" fmla="*/ 1341357 h 1347182"/>
                        <a:gd name="connsiteX2" fmla="*/ 76328 w 76328"/>
                        <a:gd name="connsiteY2" fmla="*/ 1347182 h 1347182"/>
                        <a:gd name="connsiteX3" fmla="*/ 73744 w 76328"/>
                        <a:gd name="connsiteY3" fmla="*/ 10028 h 1347182"/>
                        <a:gd name="connsiteX4" fmla="*/ 61779 w 76328"/>
                        <a:gd name="connsiteY4" fmla="*/ 455749 h 1347182"/>
                        <a:gd name="connsiteX5" fmla="*/ 23285 w 76328"/>
                        <a:gd name="connsiteY5" fmla="*/ 458662 h 1347182"/>
                        <a:gd name="connsiteX6" fmla="*/ 3558 w 76328"/>
                        <a:gd name="connsiteY6" fmla="*/ 0 h 1347182"/>
                        <a:gd name="connsiteX0" fmla="*/ 3558 w 76328"/>
                        <a:gd name="connsiteY0" fmla="*/ 0 h 1347182"/>
                        <a:gd name="connsiteX1" fmla="*/ 0 w 76328"/>
                        <a:gd name="connsiteY1" fmla="*/ 1341357 h 1347182"/>
                        <a:gd name="connsiteX2" fmla="*/ 76328 w 76328"/>
                        <a:gd name="connsiteY2" fmla="*/ 1347182 h 1347182"/>
                        <a:gd name="connsiteX3" fmla="*/ 73744 w 76328"/>
                        <a:gd name="connsiteY3" fmla="*/ 10028 h 1347182"/>
                        <a:gd name="connsiteX4" fmla="*/ 61779 w 76328"/>
                        <a:gd name="connsiteY4" fmla="*/ 455749 h 1347182"/>
                        <a:gd name="connsiteX5" fmla="*/ 20373 w 76328"/>
                        <a:gd name="connsiteY5" fmla="*/ 225693 h 1347182"/>
                        <a:gd name="connsiteX6" fmla="*/ 3558 w 76328"/>
                        <a:gd name="connsiteY6" fmla="*/ 0 h 1347182"/>
                        <a:gd name="connsiteX0" fmla="*/ 3558 w 76328"/>
                        <a:gd name="connsiteY0" fmla="*/ 0 h 1347182"/>
                        <a:gd name="connsiteX1" fmla="*/ 0 w 76328"/>
                        <a:gd name="connsiteY1" fmla="*/ 1341357 h 1347182"/>
                        <a:gd name="connsiteX2" fmla="*/ 76328 w 76328"/>
                        <a:gd name="connsiteY2" fmla="*/ 1347182 h 1347182"/>
                        <a:gd name="connsiteX3" fmla="*/ 73744 w 76328"/>
                        <a:gd name="connsiteY3" fmla="*/ 10028 h 1347182"/>
                        <a:gd name="connsiteX4" fmla="*/ 41395 w 76328"/>
                        <a:gd name="connsiteY4" fmla="*/ 216956 h 1347182"/>
                        <a:gd name="connsiteX5" fmla="*/ 20373 w 76328"/>
                        <a:gd name="connsiteY5" fmla="*/ 225693 h 1347182"/>
                        <a:gd name="connsiteX6" fmla="*/ 3558 w 76328"/>
                        <a:gd name="connsiteY6" fmla="*/ 0 h 1347182"/>
                        <a:gd name="connsiteX0" fmla="*/ 3558 w 76328"/>
                        <a:gd name="connsiteY0" fmla="*/ 1620 h 1348802"/>
                        <a:gd name="connsiteX1" fmla="*/ 0 w 76328"/>
                        <a:gd name="connsiteY1" fmla="*/ 1342977 h 1348802"/>
                        <a:gd name="connsiteX2" fmla="*/ 76328 w 76328"/>
                        <a:gd name="connsiteY2" fmla="*/ 1348802 h 1348802"/>
                        <a:gd name="connsiteX3" fmla="*/ 44623 w 76328"/>
                        <a:gd name="connsiteY3" fmla="*/ 0 h 1348802"/>
                        <a:gd name="connsiteX4" fmla="*/ 41395 w 76328"/>
                        <a:gd name="connsiteY4" fmla="*/ 218576 h 1348802"/>
                        <a:gd name="connsiteX5" fmla="*/ 20373 w 76328"/>
                        <a:gd name="connsiteY5" fmla="*/ 227313 h 1348802"/>
                        <a:gd name="connsiteX6" fmla="*/ 3558 w 76328"/>
                        <a:gd name="connsiteY6" fmla="*/ 1620 h 1348802"/>
                        <a:gd name="connsiteX0" fmla="*/ 3558 w 61767"/>
                        <a:gd name="connsiteY0" fmla="*/ 1620 h 1345890"/>
                        <a:gd name="connsiteX1" fmla="*/ 0 w 61767"/>
                        <a:gd name="connsiteY1" fmla="*/ 1342977 h 1345890"/>
                        <a:gd name="connsiteX2" fmla="*/ 61767 w 61767"/>
                        <a:gd name="connsiteY2" fmla="*/ 1345890 h 1345890"/>
                        <a:gd name="connsiteX3" fmla="*/ 44623 w 61767"/>
                        <a:gd name="connsiteY3" fmla="*/ 0 h 1345890"/>
                        <a:gd name="connsiteX4" fmla="*/ 41395 w 61767"/>
                        <a:gd name="connsiteY4" fmla="*/ 218576 h 1345890"/>
                        <a:gd name="connsiteX5" fmla="*/ 20373 w 61767"/>
                        <a:gd name="connsiteY5" fmla="*/ 227313 h 1345890"/>
                        <a:gd name="connsiteX6" fmla="*/ 3558 w 61767"/>
                        <a:gd name="connsiteY6" fmla="*/ 1620 h 1345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767" h="1345890">
                          <a:moveTo>
                            <a:pt x="3558" y="1620"/>
                          </a:moveTo>
                          <a:lnTo>
                            <a:pt x="0" y="1342977"/>
                          </a:lnTo>
                          <a:lnTo>
                            <a:pt x="61767" y="1345890"/>
                          </a:lnTo>
                          <a:cubicBezTo>
                            <a:pt x="60906" y="900172"/>
                            <a:pt x="45484" y="445718"/>
                            <a:pt x="44623" y="0"/>
                          </a:cubicBezTo>
                          <a:lnTo>
                            <a:pt x="41395" y="218576"/>
                          </a:lnTo>
                          <a:lnTo>
                            <a:pt x="20373" y="227313"/>
                          </a:lnTo>
                          <a:lnTo>
                            <a:pt x="3558" y="1620"/>
                          </a:lnTo>
                          <a:close/>
                        </a:path>
                      </a:pathLst>
                    </a:custGeom>
                    <a:solidFill>
                      <a:srgbClr val="00B0F0">
                        <a:alpha val="46000"/>
                      </a:srgbClr>
                    </a:solidFill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6" name="Forma libre: forma 65">
                      <a:extLst>
                        <a:ext uri="{FF2B5EF4-FFF2-40B4-BE49-F238E27FC236}">
                          <a16:creationId xmlns:a16="http://schemas.microsoft.com/office/drawing/2014/main" id="{ACC23E9E-5767-3BE9-9AE0-395D2A398F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0821" y="3824466"/>
                      <a:ext cx="61767" cy="1341244"/>
                    </a:xfrm>
                    <a:custGeom>
                      <a:avLst/>
                      <a:gdLst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41189 h 1341357"/>
                        <a:gd name="connsiteX5" fmla="*/ 32022 w 99624"/>
                        <a:gd name="connsiteY5" fmla="*/ 441189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14980 h 1341357"/>
                        <a:gd name="connsiteX5" fmla="*/ 32022 w 99624"/>
                        <a:gd name="connsiteY5" fmla="*/ 441189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14980 h 1341357"/>
                        <a:gd name="connsiteX5" fmla="*/ 34934 w 99624"/>
                        <a:gd name="connsiteY5" fmla="*/ 420804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7602 w 99624"/>
                        <a:gd name="connsiteY4" fmla="*/ 414980 h 1341357"/>
                        <a:gd name="connsiteX5" fmla="*/ 23285 w 99624"/>
                        <a:gd name="connsiteY5" fmla="*/ 438277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85392 w 99624"/>
                        <a:gd name="connsiteY3" fmla="*/ 7116 h 1341357"/>
                        <a:gd name="connsiteX4" fmla="*/ 64690 w 99624"/>
                        <a:gd name="connsiteY4" fmla="*/ 447013 h 1341357"/>
                        <a:gd name="connsiteX5" fmla="*/ 23285 w 99624"/>
                        <a:gd name="connsiteY5" fmla="*/ 438277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64690 w 99624"/>
                        <a:gd name="connsiteY4" fmla="*/ 447013 h 1341357"/>
                        <a:gd name="connsiteX5" fmla="*/ 23285 w 99624"/>
                        <a:gd name="connsiteY5" fmla="*/ 438277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64690 w 99624"/>
                        <a:gd name="connsiteY4" fmla="*/ 447013 h 1341357"/>
                        <a:gd name="connsiteX5" fmla="*/ 23285 w 99624"/>
                        <a:gd name="connsiteY5" fmla="*/ 458662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58866 w 99624"/>
                        <a:gd name="connsiteY4" fmla="*/ 467398 h 1341357"/>
                        <a:gd name="connsiteX5" fmla="*/ 23285 w 99624"/>
                        <a:gd name="connsiteY5" fmla="*/ 458662 h 1341357"/>
                        <a:gd name="connsiteX6" fmla="*/ 3558 w 99624"/>
                        <a:gd name="connsiteY6" fmla="*/ 0 h 1341357"/>
                        <a:gd name="connsiteX0" fmla="*/ 3558 w 99624"/>
                        <a:gd name="connsiteY0" fmla="*/ 0 h 1341357"/>
                        <a:gd name="connsiteX1" fmla="*/ 0 w 99624"/>
                        <a:gd name="connsiteY1" fmla="*/ 1341357 h 1341357"/>
                        <a:gd name="connsiteX2" fmla="*/ 99624 w 99624"/>
                        <a:gd name="connsiteY2" fmla="*/ 1341357 h 1341357"/>
                        <a:gd name="connsiteX3" fmla="*/ 73744 w 99624"/>
                        <a:gd name="connsiteY3" fmla="*/ 10028 h 1341357"/>
                        <a:gd name="connsiteX4" fmla="*/ 61779 w 99624"/>
                        <a:gd name="connsiteY4" fmla="*/ 455749 h 1341357"/>
                        <a:gd name="connsiteX5" fmla="*/ 23285 w 99624"/>
                        <a:gd name="connsiteY5" fmla="*/ 458662 h 1341357"/>
                        <a:gd name="connsiteX6" fmla="*/ 3558 w 99624"/>
                        <a:gd name="connsiteY6" fmla="*/ 0 h 1341357"/>
                        <a:gd name="connsiteX0" fmla="*/ 3558 w 76328"/>
                        <a:gd name="connsiteY0" fmla="*/ 0 h 1347182"/>
                        <a:gd name="connsiteX1" fmla="*/ 0 w 76328"/>
                        <a:gd name="connsiteY1" fmla="*/ 1341357 h 1347182"/>
                        <a:gd name="connsiteX2" fmla="*/ 76328 w 76328"/>
                        <a:gd name="connsiteY2" fmla="*/ 1347182 h 1347182"/>
                        <a:gd name="connsiteX3" fmla="*/ 73744 w 76328"/>
                        <a:gd name="connsiteY3" fmla="*/ 10028 h 1347182"/>
                        <a:gd name="connsiteX4" fmla="*/ 61779 w 76328"/>
                        <a:gd name="connsiteY4" fmla="*/ 455749 h 1347182"/>
                        <a:gd name="connsiteX5" fmla="*/ 23285 w 76328"/>
                        <a:gd name="connsiteY5" fmla="*/ 458662 h 1347182"/>
                        <a:gd name="connsiteX6" fmla="*/ 3558 w 76328"/>
                        <a:gd name="connsiteY6" fmla="*/ 0 h 1347182"/>
                        <a:gd name="connsiteX0" fmla="*/ 3558 w 76328"/>
                        <a:gd name="connsiteY0" fmla="*/ 0 h 1347182"/>
                        <a:gd name="connsiteX1" fmla="*/ 0 w 76328"/>
                        <a:gd name="connsiteY1" fmla="*/ 1341357 h 1347182"/>
                        <a:gd name="connsiteX2" fmla="*/ 76328 w 76328"/>
                        <a:gd name="connsiteY2" fmla="*/ 1347182 h 1347182"/>
                        <a:gd name="connsiteX3" fmla="*/ 73744 w 76328"/>
                        <a:gd name="connsiteY3" fmla="*/ 10028 h 1347182"/>
                        <a:gd name="connsiteX4" fmla="*/ 61779 w 76328"/>
                        <a:gd name="connsiteY4" fmla="*/ 455749 h 1347182"/>
                        <a:gd name="connsiteX5" fmla="*/ 20373 w 76328"/>
                        <a:gd name="connsiteY5" fmla="*/ 225693 h 1347182"/>
                        <a:gd name="connsiteX6" fmla="*/ 3558 w 76328"/>
                        <a:gd name="connsiteY6" fmla="*/ 0 h 1347182"/>
                        <a:gd name="connsiteX0" fmla="*/ 3558 w 76328"/>
                        <a:gd name="connsiteY0" fmla="*/ 0 h 1347182"/>
                        <a:gd name="connsiteX1" fmla="*/ 0 w 76328"/>
                        <a:gd name="connsiteY1" fmla="*/ 1341357 h 1347182"/>
                        <a:gd name="connsiteX2" fmla="*/ 76328 w 76328"/>
                        <a:gd name="connsiteY2" fmla="*/ 1347182 h 1347182"/>
                        <a:gd name="connsiteX3" fmla="*/ 73744 w 76328"/>
                        <a:gd name="connsiteY3" fmla="*/ 10028 h 1347182"/>
                        <a:gd name="connsiteX4" fmla="*/ 41395 w 76328"/>
                        <a:gd name="connsiteY4" fmla="*/ 216956 h 1347182"/>
                        <a:gd name="connsiteX5" fmla="*/ 20373 w 76328"/>
                        <a:gd name="connsiteY5" fmla="*/ 225693 h 1347182"/>
                        <a:gd name="connsiteX6" fmla="*/ 3558 w 76328"/>
                        <a:gd name="connsiteY6" fmla="*/ 0 h 1347182"/>
                        <a:gd name="connsiteX0" fmla="*/ 3558 w 76328"/>
                        <a:gd name="connsiteY0" fmla="*/ 1620 h 1348802"/>
                        <a:gd name="connsiteX1" fmla="*/ 0 w 76328"/>
                        <a:gd name="connsiteY1" fmla="*/ 1342977 h 1348802"/>
                        <a:gd name="connsiteX2" fmla="*/ 76328 w 76328"/>
                        <a:gd name="connsiteY2" fmla="*/ 1348802 h 1348802"/>
                        <a:gd name="connsiteX3" fmla="*/ 44623 w 76328"/>
                        <a:gd name="connsiteY3" fmla="*/ 0 h 1348802"/>
                        <a:gd name="connsiteX4" fmla="*/ 41395 w 76328"/>
                        <a:gd name="connsiteY4" fmla="*/ 218576 h 1348802"/>
                        <a:gd name="connsiteX5" fmla="*/ 20373 w 76328"/>
                        <a:gd name="connsiteY5" fmla="*/ 227313 h 1348802"/>
                        <a:gd name="connsiteX6" fmla="*/ 3558 w 76328"/>
                        <a:gd name="connsiteY6" fmla="*/ 1620 h 1348802"/>
                        <a:gd name="connsiteX0" fmla="*/ 3558 w 61767"/>
                        <a:gd name="connsiteY0" fmla="*/ 1620 h 1345890"/>
                        <a:gd name="connsiteX1" fmla="*/ 0 w 61767"/>
                        <a:gd name="connsiteY1" fmla="*/ 1342977 h 1345890"/>
                        <a:gd name="connsiteX2" fmla="*/ 61767 w 61767"/>
                        <a:gd name="connsiteY2" fmla="*/ 1345890 h 1345890"/>
                        <a:gd name="connsiteX3" fmla="*/ 44623 w 61767"/>
                        <a:gd name="connsiteY3" fmla="*/ 0 h 1345890"/>
                        <a:gd name="connsiteX4" fmla="*/ 41395 w 61767"/>
                        <a:gd name="connsiteY4" fmla="*/ 218576 h 1345890"/>
                        <a:gd name="connsiteX5" fmla="*/ 20373 w 61767"/>
                        <a:gd name="connsiteY5" fmla="*/ 227313 h 1345890"/>
                        <a:gd name="connsiteX6" fmla="*/ 3558 w 61767"/>
                        <a:gd name="connsiteY6" fmla="*/ 1620 h 1345890"/>
                        <a:gd name="connsiteX0" fmla="*/ 3558 w 61767"/>
                        <a:gd name="connsiteY0" fmla="*/ 1620 h 1345890"/>
                        <a:gd name="connsiteX1" fmla="*/ 0 w 61767"/>
                        <a:gd name="connsiteY1" fmla="*/ 1342977 h 1345890"/>
                        <a:gd name="connsiteX2" fmla="*/ 61767 w 61767"/>
                        <a:gd name="connsiteY2" fmla="*/ 1345890 h 1345890"/>
                        <a:gd name="connsiteX3" fmla="*/ 44623 w 61767"/>
                        <a:gd name="connsiteY3" fmla="*/ 0 h 1345890"/>
                        <a:gd name="connsiteX4" fmla="*/ 41395 w 61767"/>
                        <a:gd name="connsiteY4" fmla="*/ 218576 h 1345890"/>
                        <a:gd name="connsiteX5" fmla="*/ 20373 w 61767"/>
                        <a:gd name="connsiteY5" fmla="*/ 374509 h 1345890"/>
                        <a:gd name="connsiteX6" fmla="*/ 3558 w 61767"/>
                        <a:gd name="connsiteY6" fmla="*/ 1620 h 1345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767" h="1345890">
                          <a:moveTo>
                            <a:pt x="3558" y="1620"/>
                          </a:moveTo>
                          <a:lnTo>
                            <a:pt x="0" y="1342977"/>
                          </a:lnTo>
                          <a:lnTo>
                            <a:pt x="61767" y="1345890"/>
                          </a:lnTo>
                          <a:cubicBezTo>
                            <a:pt x="60906" y="900172"/>
                            <a:pt x="45484" y="445718"/>
                            <a:pt x="44623" y="0"/>
                          </a:cubicBezTo>
                          <a:lnTo>
                            <a:pt x="41395" y="218576"/>
                          </a:lnTo>
                          <a:lnTo>
                            <a:pt x="20373" y="374509"/>
                          </a:lnTo>
                          <a:lnTo>
                            <a:pt x="3558" y="1620"/>
                          </a:lnTo>
                          <a:close/>
                        </a:path>
                      </a:pathLst>
                    </a:custGeom>
                    <a:solidFill>
                      <a:srgbClr val="00B0F0">
                        <a:alpha val="46000"/>
                      </a:srgbClr>
                    </a:solidFill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sp>
                <p:nvSpPr>
                  <p:cNvPr id="68" name="Forma libre: forma 67">
                    <a:extLst>
                      <a:ext uri="{FF2B5EF4-FFF2-40B4-BE49-F238E27FC236}">
                        <a16:creationId xmlns:a16="http://schemas.microsoft.com/office/drawing/2014/main" id="{78B71BC4-05D3-CEDB-4C75-A2308F4DD173}"/>
                      </a:ext>
                    </a:extLst>
                  </p:cNvPr>
                  <p:cNvSpPr/>
                  <p:nvPr/>
                </p:nvSpPr>
                <p:spPr>
                  <a:xfrm>
                    <a:off x="8273852" y="3826732"/>
                    <a:ext cx="120434" cy="1356749"/>
                  </a:xfrm>
                  <a:custGeom>
                    <a:avLst/>
                    <a:gdLst>
                      <a:gd name="connsiteX0" fmla="*/ 3558 w 99624"/>
                      <a:gd name="connsiteY0" fmla="*/ 0 h 1341357"/>
                      <a:gd name="connsiteX1" fmla="*/ 0 w 99624"/>
                      <a:gd name="connsiteY1" fmla="*/ 1341357 h 1341357"/>
                      <a:gd name="connsiteX2" fmla="*/ 99624 w 99624"/>
                      <a:gd name="connsiteY2" fmla="*/ 1341357 h 1341357"/>
                      <a:gd name="connsiteX3" fmla="*/ 85392 w 99624"/>
                      <a:gd name="connsiteY3" fmla="*/ 7116 h 1341357"/>
                      <a:gd name="connsiteX4" fmla="*/ 67602 w 99624"/>
                      <a:gd name="connsiteY4" fmla="*/ 441189 h 1341357"/>
                      <a:gd name="connsiteX5" fmla="*/ 32022 w 99624"/>
                      <a:gd name="connsiteY5" fmla="*/ 441189 h 1341357"/>
                      <a:gd name="connsiteX6" fmla="*/ 3558 w 99624"/>
                      <a:gd name="connsiteY6" fmla="*/ 0 h 1341357"/>
                      <a:gd name="connsiteX0" fmla="*/ 3558 w 99624"/>
                      <a:gd name="connsiteY0" fmla="*/ 0 h 1341357"/>
                      <a:gd name="connsiteX1" fmla="*/ 0 w 99624"/>
                      <a:gd name="connsiteY1" fmla="*/ 1341357 h 1341357"/>
                      <a:gd name="connsiteX2" fmla="*/ 99624 w 99624"/>
                      <a:gd name="connsiteY2" fmla="*/ 1341357 h 1341357"/>
                      <a:gd name="connsiteX3" fmla="*/ 85392 w 99624"/>
                      <a:gd name="connsiteY3" fmla="*/ 7116 h 1341357"/>
                      <a:gd name="connsiteX4" fmla="*/ 67602 w 99624"/>
                      <a:gd name="connsiteY4" fmla="*/ 441189 h 1341357"/>
                      <a:gd name="connsiteX5" fmla="*/ 32022 w 99624"/>
                      <a:gd name="connsiteY5" fmla="*/ 655293 h 1341357"/>
                      <a:gd name="connsiteX6" fmla="*/ 3558 w 99624"/>
                      <a:gd name="connsiteY6" fmla="*/ 0 h 1341357"/>
                      <a:gd name="connsiteX0" fmla="*/ 3558 w 99624"/>
                      <a:gd name="connsiteY0" fmla="*/ 0 h 1341357"/>
                      <a:gd name="connsiteX1" fmla="*/ 0 w 99624"/>
                      <a:gd name="connsiteY1" fmla="*/ 1341357 h 1341357"/>
                      <a:gd name="connsiteX2" fmla="*/ 99624 w 99624"/>
                      <a:gd name="connsiteY2" fmla="*/ 1341357 h 1341357"/>
                      <a:gd name="connsiteX3" fmla="*/ 85392 w 99624"/>
                      <a:gd name="connsiteY3" fmla="*/ 7116 h 1341357"/>
                      <a:gd name="connsiteX4" fmla="*/ 67602 w 99624"/>
                      <a:gd name="connsiteY4" fmla="*/ 637451 h 1341357"/>
                      <a:gd name="connsiteX5" fmla="*/ 32022 w 99624"/>
                      <a:gd name="connsiteY5" fmla="*/ 655293 h 1341357"/>
                      <a:gd name="connsiteX6" fmla="*/ 3558 w 99624"/>
                      <a:gd name="connsiteY6" fmla="*/ 0 h 1341357"/>
                      <a:gd name="connsiteX0" fmla="*/ 3558 w 99624"/>
                      <a:gd name="connsiteY0" fmla="*/ 0 h 1341357"/>
                      <a:gd name="connsiteX1" fmla="*/ 0 w 99624"/>
                      <a:gd name="connsiteY1" fmla="*/ 1341357 h 1341357"/>
                      <a:gd name="connsiteX2" fmla="*/ 99624 w 99624"/>
                      <a:gd name="connsiteY2" fmla="*/ 1341357 h 1341357"/>
                      <a:gd name="connsiteX3" fmla="*/ 85392 w 99624"/>
                      <a:gd name="connsiteY3" fmla="*/ 7116 h 1341357"/>
                      <a:gd name="connsiteX4" fmla="*/ 72063 w 99624"/>
                      <a:gd name="connsiteY4" fmla="*/ 650833 h 1341357"/>
                      <a:gd name="connsiteX5" fmla="*/ 32022 w 99624"/>
                      <a:gd name="connsiteY5" fmla="*/ 655293 h 1341357"/>
                      <a:gd name="connsiteX6" fmla="*/ 3558 w 99624"/>
                      <a:gd name="connsiteY6" fmla="*/ 0 h 1341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9624" h="1341357">
                        <a:moveTo>
                          <a:pt x="3558" y="0"/>
                        </a:moveTo>
                        <a:lnTo>
                          <a:pt x="0" y="1341357"/>
                        </a:lnTo>
                        <a:lnTo>
                          <a:pt x="99624" y="1341357"/>
                        </a:lnTo>
                        <a:lnTo>
                          <a:pt x="85392" y="7116"/>
                        </a:lnTo>
                        <a:lnTo>
                          <a:pt x="72063" y="650833"/>
                        </a:lnTo>
                        <a:lnTo>
                          <a:pt x="32022" y="655293"/>
                        </a:lnTo>
                        <a:lnTo>
                          <a:pt x="3558" y="0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46000"/>
                    </a:srgbClr>
                  </a:solidFill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70" name="Forma libre: forma 69">
                  <a:extLst>
                    <a:ext uri="{FF2B5EF4-FFF2-40B4-BE49-F238E27FC236}">
                      <a16:creationId xmlns:a16="http://schemas.microsoft.com/office/drawing/2014/main" id="{9A00C425-5625-5DDF-A21C-52F5576D15E7}"/>
                    </a:ext>
                  </a:extLst>
                </p:cNvPr>
                <p:cNvSpPr/>
                <p:nvPr/>
              </p:nvSpPr>
              <p:spPr>
                <a:xfrm>
                  <a:off x="8608741" y="3813717"/>
                  <a:ext cx="120434" cy="1373661"/>
                </a:xfrm>
                <a:custGeom>
                  <a:avLst/>
                  <a:gdLst>
                    <a:gd name="connsiteX0" fmla="*/ 4461 w 120434"/>
                    <a:gd name="connsiteY0" fmla="*/ 0 h 1382751"/>
                    <a:gd name="connsiteX1" fmla="*/ 0 w 120434"/>
                    <a:gd name="connsiteY1" fmla="*/ 1382751 h 1382751"/>
                    <a:gd name="connsiteX2" fmla="*/ 120434 w 120434"/>
                    <a:gd name="connsiteY2" fmla="*/ 1378291 h 1382751"/>
                    <a:gd name="connsiteX3" fmla="*/ 102592 w 120434"/>
                    <a:gd name="connsiteY3" fmla="*/ 8921 h 1382751"/>
                    <a:gd name="connsiteX4" fmla="*/ 98131 w 120434"/>
                    <a:gd name="connsiteY4" fmla="*/ 227485 h 1382751"/>
                    <a:gd name="connsiteX5" fmla="*/ 71368 w 120434"/>
                    <a:gd name="connsiteY5" fmla="*/ 227485 h 1382751"/>
                    <a:gd name="connsiteX6" fmla="*/ 57987 w 120434"/>
                    <a:gd name="connsiteY6" fmla="*/ 611087 h 1382751"/>
                    <a:gd name="connsiteX7" fmla="*/ 31224 w 120434"/>
                    <a:gd name="connsiteY7" fmla="*/ 602166 h 1382751"/>
                    <a:gd name="connsiteX8" fmla="*/ 17842 w 120434"/>
                    <a:gd name="connsiteY8" fmla="*/ 231945 h 1382751"/>
                    <a:gd name="connsiteX9" fmla="*/ 4461 w 120434"/>
                    <a:gd name="connsiteY9" fmla="*/ 0 h 138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434" h="1382751">
                      <a:moveTo>
                        <a:pt x="4461" y="0"/>
                      </a:moveTo>
                      <a:lnTo>
                        <a:pt x="0" y="1382751"/>
                      </a:lnTo>
                      <a:lnTo>
                        <a:pt x="120434" y="1378291"/>
                      </a:lnTo>
                      <a:lnTo>
                        <a:pt x="102592" y="8921"/>
                      </a:lnTo>
                      <a:lnTo>
                        <a:pt x="98131" y="227485"/>
                      </a:lnTo>
                      <a:lnTo>
                        <a:pt x="71368" y="227485"/>
                      </a:lnTo>
                      <a:lnTo>
                        <a:pt x="57987" y="611087"/>
                      </a:lnTo>
                      <a:lnTo>
                        <a:pt x="31224" y="602166"/>
                      </a:lnTo>
                      <a:lnTo>
                        <a:pt x="17842" y="231945"/>
                      </a:lnTo>
                      <a:lnTo>
                        <a:pt x="4461" y="0"/>
                      </a:lnTo>
                      <a:close/>
                    </a:path>
                  </a:pathLst>
                </a:custGeom>
                <a:solidFill>
                  <a:srgbClr val="00B0F0">
                    <a:alpha val="46000"/>
                  </a:srgbClr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EEC370DA-3E65-5E73-40D7-65A434CF437D}"/>
                  </a:ext>
                </a:extLst>
              </p:cNvPr>
              <p:cNvSpPr/>
              <p:nvPr/>
            </p:nvSpPr>
            <p:spPr>
              <a:xfrm>
                <a:off x="7404410" y="3818178"/>
                <a:ext cx="156117" cy="1345890"/>
              </a:xfrm>
              <a:custGeom>
                <a:avLst/>
                <a:gdLst>
                  <a:gd name="connsiteX0" fmla="*/ 0 w 156117"/>
                  <a:gd name="connsiteY0" fmla="*/ 0 h 1378290"/>
                  <a:gd name="connsiteX1" fmla="*/ 22302 w 156117"/>
                  <a:gd name="connsiteY1" fmla="*/ 1378290 h 1378290"/>
                  <a:gd name="connsiteX2" fmla="*/ 156117 w 156117"/>
                  <a:gd name="connsiteY2" fmla="*/ 1373830 h 1378290"/>
                  <a:gd name="connsiteX3" fmla="*/ 124893 w 156117"/>
                  <a:gd name="connsiteY3" fmla="*/ 13381 h 1378290"/>
                  <a:gd name="connsiteX4" fmla="*/ 120433 w 156117"/>
                  <a:gd name="connsiteY4" fmla="*/ 918860 h 1378290"/>
                  <a:gd name="connsiteX5" fmla="*/ 107051 w 156117"/>
                  <a:gd name="connsiteY5" fmla="*/ 1083898 h 1378290"/>
                  <a:gd name="connsiteX6" fmla="*/ 62447 w 156117"/>
                  <a:gd name="connsiteY6" fmla="*/ 1101740 h 1378290"/>
                  <a:gd name="connsiteX7" fmla="*/ 0 w 156117"/>
                  <a:gd name="connsiteY7" fmla="*/ 0 h 137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17" h="1378290">
                    <a:moveTo>
                      <a:pt x="0" y="0"/>
                    </a:moveTo>
                    <a:lnTo>
                      <a:pt x="22302" y="1378290"/>
                    </a:lnTo>
                    <a:lnTo>
                      <a:pt x="156117" y="1373830"/>
                    </a:lnTo>
                    <a:lnTo>
                      <a:pt x="124893" y="13381"/>
                    </a:lnTo>
                    <a:cubicBezTo>
                      <a:pt x="123406" y="315207"/>
                      <a:pt x="121920" y="617034"/>
                      <a:pt x="120433" y="918860"/>
                    </a:cubicBezTo>
                    <a:lnTo>
                      <a:pt x="107051" y="1083898"/>
                    </a:lnTo>
                    <a:lnTo>
                      <a:pt x="62447" y="1101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>
                  <a:alpha val="46000"/>
                </a:srgbClr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73DBFC25-192B-4A3B-3F57-45ED4F842EED}"/>
                </a:ext>
              </a:extLst>
            </p:cNvPr>
            <p:cNvSpPr/>
            <p:nvPr/>
          </p:nvSpPr>
          <p:spPr>
            <a:xfrm>
              <a:off x="7577821" y="3824353"/>
              <a:ext cx="73253" cy="1341244"/>
            </a:xfrm>
            <a:custGeom>
              <a:avLst/>
              <a:gdLst>
                <a:gd name="connsiteX0" fmla="*/ 3558 w 99624"/>
                <a:gd name="connsiteY0" fmla="*/ 0 h 1341357"/>
                <a:gd name="connsiteX1" fmla="*/ 0 w 99624"/>
                <a:gd name="connsiteY1" fmla="*/ 1341357 h 1341357"/>
                <a:gd name="connsiteX2" fmla="*/ 99624 w 99624"/>
                <a:gd name="connsiteY2" fmla="*/ 1341357 h 1341357"/>
                <a:gd name="connsiteX3" fmla="*/ 85392 w 99624"/>
                <a:gd name="connsiteY3" fmla="*/ 7116 h 1341357"/>
                <a:gd name="connsiteX4" fmla="*/ 67602 w 99624"/>
                <a:gd name="connsiteY4" fmla="*/ 441189 h 1341357"/>
                <a:gd name="connsiteX5" fmla="*/ 32022 w 99624"/>
                <a:gd name="connsiteY5" fmla="*/ 441189 h 1341357"/>
                <a:gd name="connsiteX6" fmla="*/ 3558 w 99624"/>
                <a:gd name="connsiteY6" fmla="*/ 0 h 1341357"/>
                <a:gd name="connsiteX0" fmla="*/ 3558 w 99624"/>
                <a:gd name="connsiteY0" fmla="*/ 0 h 1341357"/>
                <a:gd name="connsiteX1" fmla="*/ 0 w 99624"/>
                <a:gd name="connsiteY1" fmla="*/ 1341357 h 1341357"/>
                <a:gd name="connsiteX2" fmla="*/ 99624 w 99624"/>
                <a:gd name="connsiteY2" fmla="*/ 1341357 h 1341357"/>
                <a:gd name="connsiteX3" fmla="*/ 85392 w 99624"/>
                <a:gd name="connsiteY3" fmla="*/ 7116 h 1341357"/>
                <a:gd name="connsiteX4" fmla="*/ 67602 w 99624"/>
                <a:gd name="connsiteY4" fmla="*/ 441189 h 1341357"/>
                <a:gd name="connsiteX5" fmla="*/ 37247 w 99624"/>
                <a:gd name="connsiteY5" fmla="*/ 775725 h 1341357"/>
                <a:gd name="connsiteX6" fmla="*/ 3558 w 99624"/>
                <a:gd name="connsiteY6" fmla="*/ 0 h 1341357"/>
                <a:gd name="connsiteX0" fmla="*/ 0 w 96066"/>
                <a:gd name="connsiteY0" fmla="*/ 0 h 1341357"/>
                <a:gd name="connsiteX1" fmla="*/ 19841 w 96066"/>
                <a:gd name="connsiteY1" fmla="*/ 1341357 h 1341357"/>
                <a:gd name="connsiteX2" fmla="*/ 96066 w 96066"/>
                <a:gd name="connsiteY2" fmla="*/ 1341357 h 1341357"/>
                <a:gd name="connsiteX3" fmla="*/ 81834 w 96066"/>
                <a:gd name="connsiteY3" fmla="*/ 7116 h 1341357"/>
                <a:gd name="connsiteX4" fmla="*/ 64044 w 96066"/>
                <a:gd name="connsiteY4" fmla="*/ 441189 h 1341357"/>
                <a:gd name="connsiteX5" fmla="*/ 33689 w 96066"/>
                <a:gd name="connsiteY5" fmla="*/ 775725 h 1341357"/>
                <a:gd name="connsiteX6" fmla="*/ 0 w 96066"/>
                <a:gd name="connsiteY6" fmla="*/ 0 h 134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66" h="1341357">
                  <a:moveTo>
                    <a:pt x="0" y="0"/>
                  </a:moveTo>
                  <a:lnTo>
                    <a:pt x="19841" y="1341357"/>
                  </a:lnTo>
                  <a:lnTo>
                    <a:pt x="96066" y="1341357"/>
                  </a:lnTo>
                  <a:lnTo>
                    <a:pt x="81834" y="7116"/>
                  </a:lnTo>
                  <a:lnTo>
                    <a:pt x="64044" y="441189"/>
                  </a:lnTo>
                  <a:lnTo>
                    <a:pt x="33689" y="77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46000"/>
              </a:srgb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7717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EJEMPLOS Y PROPUESTAS MULTIPROPÓSITO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008803"/>
            <a:ext cx="9108504" cy="853130"/>
          </a:xfrm>
          <a:noFill/>
        </p:spPr>
        <p:txBody>
          <a:bodyPr vert="horz" wrap="square">
            <a:normAutofit fontScale="775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Perfil longitudinal Trasvase Tajo-Segura – Embalse de Bolarque (642) - Embalse de la Bujeda (905 - 890) – Embalse de Alarcón (806) – Embalse del Talave (508). L= 300 km y a 150 km desembocadura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4D0F7A1-CF52-C9F2-CC48-48A1375AD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0BC5EE25-3A7F-1011-0C25-86FF6F466EB6}"/>
              </a:ext>
            </a:extLst>
          </p:cNvPr>
          <p:cNvGrpSpPr/>
          <p:nvPr/>
        </p:nvGrpSpPr>
        <p:grpSpPr>
          <a:xfrm>
            <a:off x="592231" y="1939525"/>
            <a:ext cx="7920000" cy="1583381"/>
            <a:chOff x="525953" y="1713593"/>
            <a:chExt cx="7920000" cy="1522085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5B7AE9B-B0F7-C541-B9EB-C4274BE50222}"/>
                </a:ext>
              </a:extLst>
            </p:cNvPr>
            <p:cNvGrpSpPr/>
            <p:nvPr/>
          </p:nvGrpSpPr>
          <p:grpSpPr>
            <a:xfrm>
              <a:off x="525953" y="1713593"/>
              <a:ext cx="7920000" cy="1522085"/>
              <a:chOff x="525953" y="1713593"/>
              <a:chExt cx="7920000" cy="152208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83D68C1-D099-1B38-F8E6-F51A358E9CA7}"/>
                  </a:ext>
                </a:extLst>
              </p:cNvPr>
              <p:cNvGrpSpPr/>
              <p:nvPr/>
            </p:nvGrpSpPr>
            <p:grpSpPr>
              <a:xfrm>
                <a:off x="525953" y="1713593"/>
                <a:ext cx="7920000" cy="1522085"/>
                <a:chOff x="525953" y="1713593"/>
                <a:chExt cx="7920000" cy="1522085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2D59099E-32C1-0C5A-4AF1-801B54937B78}"/>
                    </a:ext>
                  </a:extLst>
                </p:cNvPr>
                <p:cNvGrpSpPr/>
                <p:nvPr/>
              </p:nvGrpSpPr>
              <p:grpSpPr>
                <a:xfrm>
                  <a:off x="525953" y="1713593"/>
                  <a:ext cx="7920000" cy="1522085"/>
                  <a:chOff x="550985" y="1741643"/>
                  <a:chExt cx="7920000" cy="1522085"/>
                </a:xfrm>
              </p:grpSpPr>
              <p:grpSp>
                <p:nvGrpSpPr>
                  <p:cNvPr id="33" name="Grupo 32">
                    <a:extLst>
                      <a:ext uri="{FF2B5EF4-FFF2-40B4-BE49-F238E27FC236}">
                        <a16:creationId xmlns:a16="http://schemas.microsoft.com/office/drawing/2014/main" id="{921A3E9B-B2F8-8B54-1040-F555BFED37E3}"/>
                      </a:ext>
                    </a:extLst>
                  </p:cNvPr>
                  <p:cNvGrpSpPr/>
                  <p:nvPr/>
                </p:nvGrpSpPr>
                <p:grpSpPr>
                  <a:xfrm>
                    <a:off x="550985" y="1741643"/>
                    <a:ext cx="7920000" cy="1522085"/>
                    <a:chOff x="550985" y="1741643"/>
                    <a:chExt cx="7920000" cy="1522085"/>
                  </a:xfrm>
                </p:grpSpPr>
                <p:grpSp>
                  <p:nvGrpSpPr>
                    <p:cNvPr id="32" name="Grupo 31">
                      <a:extLst>
                        <a:ext uri="{FF2B5EF4-FFF2-40B4-BE49-F238E27FC236}">
                          <a16:creationId xmlns:a16="http://schemas.microsoft.com/office/drawing/2014/main" id="{544BDE80-8B24-D56B-E4BD-048EEF1B7B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0985" y="1741643"/>
                      <a:ext cx="7920000" cy="1522085"/>
                      <a:chOff x="550985" y="1741643"/>
                      <a:chExt cx="7920000" cy="1522085"/>
                    </a:xfrm>
                  </p:grpSpPr>
                  <p:grpSp>
                    <p:nvGrpSpPr>
                      <p:cNvPr id="31" name="Grupo 30">
                        <a:extLst>
                          <a:ext uri="{FF2B5EF4-FFF2-40B4-BE49-F238E27FC236}">
                            <a16:creationId xmlns:a16="http://schemas.microsoft.com/office/drawing/2014/main" id="{E1ABD656-446F-C55B-DDFC-3B5B801E2A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0985" y="1741643"/>
                        <a:ext cx="7920000" cy="1522085"/>
                        <a:chOff x="550985" y="1741643"/>
                        <a:chExt cx="7920000" cy="1522085"/>
                      </a:xfrm>
                    </p:grpSpPr>
                    <p:grpSp>
                      <p:nvGrpSpPr>
                        <p:cNvPr id="30" name="Grupo 29">
                          <a:extLst>
                            <a:ext uri="{FF2B5EF4-FFF2-40B4-BE49-F238E27FC236}">
                              <a16:creationId xmlns:a16="http://schemas.microsoft.com/office/drawing/2014/main" id="{F820F5D6-AB6A-8FF1-B253-B392F8064D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0985" y="1741643"/>
                          <a:ext cx="7920000" cy="1522085"/>
                          <a:chOff x="550985" y="1741643"/>
                          <a:chExt cx="7920000" cy="1522085"/>
                        </a:xfrm>
                      </p:grpSpPr>
                      <p:pic>
                        <p:nvPicPr>
                          <p:cNvPr id="16" name="Imagen 15">
                            <a:extLst>
                              <a:ext uri="{FF2B5EF4-FFF2-40B4-BE49-F238E27FC236}">
                                <a16:creationId xmlns:a16="http://schemas.microsoft.com/office/drawing/2014/main" id="{4ED5EB46-33EC-D12D-795F-0DDE9CDC43BA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50985" y="1741643"/>
                            <a:ext cx="7920000" cy="1522085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18" name="CuadroTexto 17">
                            <a:extLst>
                              <a:ext uri="{FF2B5EF4-FFF2-40B4-BE49-F238E27FC236}">
                                <a16:creationId xmlns:a16="http://schemas.microsoft.com/office/drawing/2014/main" id="{471E244A-4A83-9BC3-621D-C1BB3C154F3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69499" y="1751844"/>
                            <a:ext cx="1220223" cy="307777"/>
                          </a:xfrm>
                          <a:prstGeom prst="rect">
                            <a:avLst/>
                          </a:prstGeom>
                          <a:solidFill>
                            <a:srgbClr val="00B0F0">
                              <a:alpha val="15000"/>
                            </a:srgbClr>
                          </a:solidFill>
                          <a:ln>
                            <a:solidFill>
                              <a:srgbClr val="0070C0"/>
                            </a:solidFill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s-ES" sz="1400" b="1" dirty="0">
                                <a:solidFill>
                                  <a:srgbClr val="0070C0"/>
                                </a:solidFill>
                              </a:rPr>
                              <a:t>E. LA BUJEDA</a:t>
                            </a:r>
                          </a:p>
                        </p:txBody>
                      </p:sp>
                    </p:grpSp>
                    <p:sp>
                      <p:nvSpPr>
                        <p:cNvPr id="20" name="CuadroTexto 19">
                          <a:extLst>
                            <a:ext uri="{FF2B5EF4-FFF2-40B4-BE49-F238E27FC236}">
                              <a16:creationId xmlns:a16="http://schemas.microsoft.com/office/drawing/2014/main" id="{A2A3C949-D8C5-7C7B-CE7A-059B550C06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73911" y="1964505"/>
                          <a:ext cx="1097074" cy="502965"/>
                        </a:xfrm>
                        <a:prstGeom prst="rect">
                          <a:avLst/>
                        </a:prstGeom>
                        <a:solidFill>
                          <a:srgbClr val="00B0F0">
                            <a:alpha val="15000"/>
                          </a:srgbClr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ES" sz="1400" b="1" dirty="0">
                              <a:solidFill>
                                <a:srgbClr val="0070C0"/>
                              </a:solidFill>
                            </a:rPr>
                            <a:t>E.TALAVE</a:t>
                          </a:r>
                        </a:p>
                        <a:p>
                          <a:r>
                            <a:rPr lang="es-ES" sz="1400" b="1" dirty="0">
                              <a:solidFill>
                                <a:srgbClr val="0070C0"/>
                              </a:solidFill>
                            </a:rPr>
                            <a:t>R. MUNDO</a:t>
                          </a:r>
                        </a:p>
                      </p:txBody>
                    </p:sp>
                    <p:sp>
                      <p:nvSpPr>
                        <p:cNvPr id="24" name="CuadroTexto 23">
                          <a:extLst>
                            <a:ext uri="{FF2B5EF4-FFF2-40B4-BE49-F238E27FC236}">
                              <a16:creationId xmlns:a16="http://schemas.microsoft.com/office/drawing/2014/main" id="{BE0CF732-5B04-F93A-DDF1-5FC5859C04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633834" y="2829219"/>
                          <a:ext cx="662128" cy="29586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  <a:alpha val="18000"/>
                          </a:schemeClr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s-ES"/>
                          </a:defPPr>
                          <a:lvl1pPr>
                            <a:defRPr sz="1400" b="1">
                              <a:solidFill>
                                <a:srgbClr val="0070C0"/>
                              </a:solidFill>
                            </a:defRPr>
                          </a:lvl1pPr>
                        </a:lstStyle>
                        <a:p>
                          <a:r>
                            <a:rPr lang="es-ES" dirty="0"/>
                            <a:t>508 m</a:t>
                          </a:r>
                        </a:p>
                      </p:txBody>
                    </p:sp>
                  </p:grpSp>
                  <p:cxnSp>
                    <p:nvCxnSpPr>
                      <p:cNvPr id="96" name="Conector recto 95">
                        <a:extLst>
                          <a:ext uri="{FF2B5EF4-FFF2-40B4-BE49-F238E27FC236}">
                            <a16:creationId xmlns:a16="http://schemas.microsoft.com/office/drawing/2014/main" id="{9DFA7272-2C76-3DBB-3EDF-35F138BA9B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1156008" y="2058732"/>
                        <a:ext cx="2335872" cy="74124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ector recto 96">
                        <a:extLst>
                          <a:ext uri="{FF2B5EF4-FFF2-40B4-BE49-F238E27FC236}">
                            <a16:creationId xmlns:a16="http://schemas.microsoft.com/office/drawing/2014/main" id="{90D93C76-893E-63DA-80E6-9EDDB01A1F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932040" y="2431570"/>
                        <a:ext cx="3240360" cy="99347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6" name="CuadroTexto 105">
                        <a:extLst>
                          <a:ext uri="{FF2B5EF4-FFF2-40B4-BE49-F238E27FC236}">
                            <a16:creationId xmlns:a16="http://schemas.microsoft.com/office/drawing/2014/main" id="{CA4EC009-0964-3B2E-C7D8-9320D66E85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62671" y="2377029"/>
                        <a:ext cx="662128" cy="2958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  <a:alpha val="18000"/>
                        </a:scheme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s-ES"/>
                        </a:defPPr>
                        <a:lvl1pPr>
                          <a:defRPr sz="1400" b="1">
                            <a:solidFill>
                              <a:srgbClr val="0070C0"/>
                            </a:solidFill>
                          </a:defRPr>
                        </a:lvl1pPr>
                      </a:lstStyle>
                      <a:p>
                        <a:r>
                          <a:rPr lang="es-ES" dirty="0"/>
                          <a:t>806 m</a:t>
                        </a:r>
                      </a:p>
                    </p:txBody>
                  </p:sp>
                  <p:sp>
                    <p:nvSpPr>
                      <p:cNvPr id="17" name="CuadroTexto 16">
                        <a:extLst>
                          <a:ext uri="{FF2B5EF4-FFF2-40B4-BE49-F238E27FC236}">
                            <a16:creationId xmlns:a16="http://schemas.microsoft.com/office/drawing/2014/main" id="{74619062-0A93-D1A0-D8A5-198402A35E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51994" y="1877784"/>
                        <a:ext cx="2017636" cy="295862"/>
                      </a:xfrm>
                      <a:prstGeom prst="rect">
                        <a:avLst/>
                      </a:prstGeom>
                      <a:solidFill>
                        <a:srgbClr val="00B0F0">
                          <a:alpha val="15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s-ES" sz="1400" b="1" dirty="0">
                            <a:solidFill>
                              <a:srgbClr val="0070C0"/>
                            </a:solidFill>
                          </a:rPr>
                          <a:t>E. ALARCÓN – R. JÚCAR</a:t>
                        </a:r>
                      </a:p>
                    </p:txBody>
                  </p:sp>
                </p:grpSp>
                <p:sp>
                  <p:nvSpPr>
                    <p:cNvPr id="91" name="CuadroTexto 90">
                      <a:extLst>
                        <a:ext uri="{FF2B5EF4-FFF2-40B4-BE49-F238E27FC236}">
                          <a16:creationId xmlns:a16="http://schemas.microsoft.com/office/drawing/2014/main" id="{1B23C41C-09D5-C5BD-137C-7788BD0ED4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0087" y="2451519"/>
                      <a:ext cx="1460694" cy="307777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  <a:alpha val="32000"/>
                      </a:schemeClr>
                    </a:solidFill>
                    <a:ln>
                      <a:solidFill>
                        <a:srgbClr val="008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CHR BOLARQUE</a:t>
                      </a:r>
                    </a:p>
                  </p:txBody>
                </p:sp>
                <p:sp>
                  <p:nvSpPr>
                    <p:cNvPr id="92" name="CuadroTexto 91">
                      <a:extLst>
                        <a:ext uri="{FF2B5EF4-FFF2-40B4-BE49-F238E27FC236}">
                          <a16:creationId xmlns:a16="http://schemas.microsoft.com/office/drawing/2014/main" id="{BA66B34F-828D-1ACF-ADCB-7546CD679A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67588" y="2770519"/>
                      <a:ext cx="1232098" cy="307777"/>
                    </a:xfrm>
                    <a:prstGeom prst="rect">
                      <a:avLst/>
                    </a:prstGeom>
                    <a:solidFill>
                      <a:srgbClr val="00B0F0">
                        <a:alpha val="15000"/>
                      </a:srgbClr>
                    </a:solidFill>
                    <a:ln>
                      <a:solidFill>
                        <a:srgbClr val="0070C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400" b="1" dirty="0">
                          <a:solidFill>
                            <a:srgbClr val="0070C0"/>
                          </a:solidFill>
                        </a:rPr>
                        <a:t>E. BOLARQUE</a:t>
                      </a:r>
                    </a:p>
                  </p:txBody>
                </p:sp>
                <p:sp>
                  <p:nvSpPr>
                    <p:cNvPr id="107" name="CuadroTexto 106">
                      <a:extLst>
                        <a:ext uri="{FF2B5EF4-FFF2-40B4-BE49-F238E27FC236}">
                          <a16:creationId xmlns:a16="http://schemas.microsoft.com/office/drawing/2014/main" id="{C47B0C17-3DF9-F4F9-8664-CA57E88251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758" y="2770206"/>
                      <a:ext cx="662128" cy="29586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18000"/>
                      </a:schemeClr>
                    </a:solidFill>
                    <a:ln>
                      <a:solidFill>
                        <a:srgbClr val="0070C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400" b="1" dirty="0">
                          <a:solidFill>
                            <a:srgbClr val="0070C0"/>
                          </a:solidFill>
                        </a:rPr>
                        <a:t>642 m</a:t>
                      </a:r>
                    </a:p>
                  </p:txBody>
                </p:sp>
              </p:grpSp>
              <p:cxnSp>
                <p:nvCxnSpPr>
                  <p:cNvPr id="35" name="Conector: angular 34">
                    <a:extLst>
                      <a:ext uri="{FF2B5EF4-FFF2-40B4-BE49-F238E27FC236}">
                        <a16:creationId xmlns:a16="http://schemas.microsoft.com/office/drawing/2014/main" id="{11DA3AC6-CF50-5D94-C8FB-19A59692F0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715857" y="2168187"/>
                    <a:ext cx="586422" cy="293879"/>
                  </a:xfrm>
                  <a:prstGeom prst="bentConnector3">
                    <a:avLst>
                      <a:gd name="adj1" fmla="val 82347"/>
                    </a:avLst>
                  </a:prstGeom>
                  <a:ln w="28575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CuadroTexto 166">
                  <a:extLst>
                    <a:ext uri="{FF2B5EF4-FFF2-40B4-BE49-F238E27FC236}">
                      <a16:creationId xmlns:a16="http://schemas.microsoft.com/office/drawing/2014/main" id="{5C9A11BE-BAD2-0A25-1213-BF40A8FA142D}"/>
                    </a:ext>
                  </a:extLst>
                </p:cNvPr>
                <p:cNvSpPr txBox="1"/>
                <p:nvPr/>
              </p:nvSpPr>
              <p:spPr>
                <a:xfrm>
                  <a:off x="1123514" y="2041103"/>
                  <a:ext cx="662128" cy="2958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18000"/>
                  </a:schemeClr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s-ES"/>
                  </a:defPPr>
                  <a:lvl1pPr>
                    <a:defRPr sz="1400" b="1">
                      <a:solidFill>
                        <a:srgbClr val="0070C0"/>
                      </a:solidFill>
                    </a:defRPr>
                  </a:lvl1pPr>
                </a:lstStyle>
                <a:p>
                  <a:r>
                    <a:rPr lang="es-ES" dirty="0"/>
                    <a:t>905 m</a:t>
                  </a:r>
                </a:p>
              </p:txBody>
            </p:sp>
          </p:grp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CE50EDD9-D0D3-F50D-8FD2-6A4A708FB8D4}"/>
                  </a:ext>
                </a:extLst>
              </p:cNvPr>
              <p:cNvSpPr txBox="1"/>
              <p:nvPr/>
            </p:nvSpPr>
            <p:spPr>
              <a:xfrm>
                <a:off x="4529065" y="2539661"/>
                <a:ext cx="1495404" cy="307777"/>
              </a:xfrm>
              <a:prstGeom prst="rect">
                <a:avLst/>
              </a:prstGeom>
              <a:solidFill>
                <a:srgbClr val="00B0F0">
                  <a:alpha val="15000"/>
                </a:srgb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0070C0"/>
                    </a:solidFill>
                  </a:rPr>
                  <a:t>BOMBEO JÚCAR</a:t>
                </a:r>
              </a:p>
            </p:txBody>
          </p:sp>
        </p:grp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E8035353-C524-ECE6-14DA-61EC9262AC12}"/>
                </a:ext>
              </a:extLst>
            </p:cNvPr>
            <p:cNvSpPr txBox="1"/>
            <p:nvPr/>
          </p:nvSpPr>
          <p:spPr>
            <a:xfrm>
              <a:off x="6673098" y="2457411"/>
              <a:ext cx="174496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1">
                      <a:lumMod val="75000"/>
                    </a:schemeClr>
                  </a:solidFill>
                </a:rPr>
                <a:t>TÚNEL DEL TALAVE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AB6DC7A3-B33D-20C0-2277-8E8A863CC48F}"/>
              </a:ext>
            </a:extLst>
          </p:cNvPr>
          <p:cNvGrpSpPr/>
          <p:nvPr/>
        </p:nvGrpSpPr>
        <p:grpSpPr>
          <a:xfrm>
            <a:off x="585907" y="3696371"/>
            <a:ext cx="7972185" cy="2481600"/>
            <a:chOff x="585907" y="3696371"/>
            <a:chExt cx="7972185" cy="2481600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EB3B3917-6E41-8B92-6D46-978E6453B4BB}"/>
                </a:ext>
              </a:extLst>
            </p:cNvPr>
            <p:cNvGrpSpPr/>
            <p:nvPr/>
          </p:nvGrpSpPr>
          <p:grpSpPr>
            <a:xfrm>
              <a:off x="585907" y="3696371"/>
              <a:ext cx="7972185" cy="2481600"/>
              <a:chOff x="585907" y="3696371"/>
              <a:chExt cx="7972185" cy="2481600"/>
            </a:xfrm>
          </p:grpSpPr>
          <p:grpSp>
            <p:nvGrpSpPr>
              <p:cNvPr id="68" name="Grupo 67">
                <a:extLst>
                  <a:ext uri="{FF2B5EF4-FFF2-40B4-BE49-F238E27FC236}">
                    <a16:creationId xmlns:a16="http://schemas.microsoft.com/office/drawing/2014/main" id="{004287F8-C898-CFC1-4D1F-D7DADD6C7ADA}"/>
                  </a:ext>
                </a:extLst>
              </p:cNvPr>
              <p:cNvGrpSpPr/>
              <p:nvPr/>
            </p:nvGrpSpPr>
            <p:grpSpPr>
              <a:xfrm>
                <a:off x="585907" y="3696371"/>
                <a:ext cx="7972185" cy="2481600"/>
                <a:chOff x="585907" y="3696371"/>
                <a:chExt cx="7972185" cy="2481600"/>
              </a:xfrm>
            </p:grpSpPr>
            <p:grpSp>
              <p:nvGrpSpPr>
                <p:cNvPr id="66" name="Grupo 65">
                  <a:extLst>
                    <a:ext uri="{FF2B5EF4-FFF2-40B4-BE49-F238E27FC236}">
                      <a16:creationId xmlns:a16="http://schemas.microsoft.com/office/drawing/2014/main" id="{72CC2163-E2A0-B0EB-C4C5-FDC0FA2849E6}"/>
                    </a:ext>
                  </a:extLst>
                </p:cNvPr>
                <p:cNvGrpSpPr/>
                <p:nvPr/>
              </p:nvGrpSpPr>
              <p:grpSpPr>
                <a:xfrm>
                  <a:off x="585907" y="3696371"/>
                  <a:ext cx="7972185" cy="2481600"/>
                  <a:chOff x="585907" y="3696371"/>
                  <a:chExt cx="7972185" cy="2481600"/>
                </a:xfrm>
              </p:grpSpPr>
              <p:grpSp>
                <p:nvGrpSpPr>
                  <p:cNvPr id="64" name="Grupo 63">
                    <a:extLst>
                      <a:ext uri="{FF2B5EF4-FFF2-40B4-BE49-F238E27FC236}">
                        <a16:creationId xmlns:a16="http://schemas.microsoft.com/office/drawing/2014/main" id="{D3EEDE36-B10E-DB4B-72AB-B2522B9922BC}"/>
                      </a:ext>
                    </a:extLst>
                  </p:cNvPr>
                  <p:cNvGrpSpPr/>
                  <p:nvPr/>
                </p:nvGrpSpPr>
                <p:grpSpPr>
                  <a:xfrm>
                    <a:off x="585907" y="3696371"/>
                    <a:ext cx="7972185" cy="2481600"/>
                    <a:chOff x="585907" y="3696371"/>
                    <a:chExt cx="7972185" cy="2481600"/>
                  </a:xfrm>
                </p:grpSpPr>
                <p:grpSp>
                  <p:nvGrpSpPr>
                    <p:cNvPr id="63" name="Grupo 62">
                      <a:extLst>
                        <a:ext uri="{FF2B5EF4-FFF2-40B4-BE49-F238E27FC236}">
                          <a16:creationId xmlns:a16="http://schemas.microsoft.com/office/drawing/2014/main" id="{C16204BF-7596-9578-1866-21809E1731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5907" y="3696371"/>
                      <a:ext cx="7972185" cy="2481600"/>
                      <a:chOff x="568168" y="3674275"/>
                      <a:chExt cx="7972185" cy="2481600"/>
                    </a:xfrm>
                  </p:grpSpPr>
                  <p:grpSp>
                    <p:nvGrpSpPr>
                      <p:cNvPr id="60" name="Grupo 59">
                        <a:extLst>
                          <a:ext uri="{FF2B5EF4-FFF2-40B4-BE49-F238E27FC236}">
                            <a16:creationId xmlns:a16="http://schemas.microsoft.com/office/drawing/2014/main" id="{B4A773F8-62D1-A7C7-AF11-F3C6E19457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8168" y="3674275"/>
                        <a:ext cx="7972185" cy="2481600"/>
                        <a:chOff x="568168" y="3674275"/>
                        <a:chExt cx="7972185" cy="24816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D843DED5-1A39-858C-77E6-3A7B6B51F0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8168" y="3674275"/>
                          <a:ext cx="7972185" cy="2481600"/>
                          <a:chOff x="568168" y="3674275"/>
                          <a:chExt cx="7972185" cy="2481600"/>
                        </a:xfrm>
                      </p:grpSpPr>
                      <p:grpSp>
                        <p:nvGrpSpPr>
                          <p:cNvPr id="48" name="Grupo 47">
                            <a:extLst>
                              <a:ext uri="{FF2B5EF4-FFF2-40B4-BE49-F238E27FC236}">
                                <a16:creationId xmlns:a16="http://schemas.microsoft.com/office/drawing/2014/main" id="{B8412FB0-22AF-CBAC-6357-7686D54D5E1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20353" y="3674275"/>
                            <a:ext cx="7920000" cy="2481600"/>
                            <a:chOff x="612648" y="3851463"/>
                            <a:chExt cx="7920000" cy="2481600"/>
                          </a:xfrm>
                        </p:grpSpPr>
                        <p:grpSp>
                          <p:nvGrpSpPr>
                            <p:cNvPr id="47" name="Grupo 46">
                              <a:extLst>
                                <a:ext uri="{FF2B5EF4-FFF2-40B4-BE49-F238E27FC236}">
                                  <a16:creationId xmlns:a16="http://schemas.microsoft.com/office/drawing/2014/main" id="{66B1D8DE-F858-DF84-53E3-21D5DA88418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12648" y="3851463"/>
                              <a:ext cx="7920000" cy="2481600"/>
                              <a:chOff x="550985" y="3475817"/>
                              <a:chExt cx="7920000" cy="2481600"/>
                            </a:xfrm>
                          </p:grpSpPr>
                          <p:pic>
                            <p:nvPicPr>
                              <p:cNvPr id="12" name="Imagen 11">
                                <a:extLst>
                                  <a:ext uri="{FF2B5EF4-FFF2-40B4-BE49-F238E27FC236}">
                                    <a16:creationId xmlns:a16="http://schemas.microsoft.com/office/drawing/2014/main" id="{C30BD5CE-38FD-1215-7B4D-E9DBF2744CB7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50985" y="3475817"/>
                                <a:ext cx="7920000" cy="24816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181" name="CuadroTexto 180">
                                <a:extLst>
                                  <a:ext uri="{FF2B5EF4-FFF2-40B4-BE49-F238E27FC236}">
                                    <a16:creationId xmlns:a16="http://schemas.microsoft.com/office/drawing/2014/main" id="{A9A2CB13-1208-BC32-F4D0-EA42D428B7FD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822325" y="5619278"/>
                                <a:ext cx="3680692" cy="30777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s-ES" sz="1400" b="1" dirty="0">
                                    <a:solidFill>
                                      <a:srgbClr val="FF0000"/>
                                    </a:solidFill>
                                  </a:rPr>
                                  <a:t>TRAMO SUPERIOR TRASVASE TAJO-SEGURA</a:t>
                                </a:r>
                              </a:p>
                            </p:txBody>
                          </p:sp>
                          <p:sp>
                            <p:nvSpPr>
                              <p:cNvPr id="44" name="CuadroTexto 43">
                                <a:extLst>
                                  <a:ext uri="{FF2B5EF4-FFF2-40B4-BE49-F238E27FC236}">
                                    <a16:creationId xmlns:a16="http://schemas.microsoft.com/office/drawing/2014/main" id="{ABAA52F9-DDB5-43CF-440A-0D03ED55E87F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681485" y="4274295"/>
                                <a:ext cx="1144016" cy="30777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alpha val="43000"/>
                                </a:schemeClr>
                              </a:solidFill>
                              <a:ln>
                                <a:solidFill>
                                  <a:srgbClr val="0070C0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s-ES" sz="1400" b="1" dirty="0">
                                    <a:solidFill>
                                      <a:srgbClr val="0070C0"/>
                                    </a:solidFill>
                                  </a:rPr>
                                  <a:t>E. ALARCÓN</a:t>
                                </a:r>
                              </a:p>
                            </p:txBody>
                          </p:sp>
                          <p:sp>
                            <p:nvSpPr>
                              <p:cNvPr id="45" name="CuadroTexto 44">
                                <a:extLst>
                                  <a:ext uri="{FF2B5EF4-FFF2-40B4-BE49-F238E27FC236}">
                                    <a16:creationId xmlns:a16="http://schemas.microsoft.com/office/drawing/2014/main" id="{EB8F48F4-06DA-D0E8-CD4A-A022056D9E5D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7468914" y="4846291"/>
                                <a:ext cx="935793" cy="30777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alpha val="43000"/>
                                </a:schemeClr>
                              </a:solidFill>
                              <a:ln>
                                <a:solidFill>
                                  <a:srgbClr val="0070C0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>
                                <a:defPPr>
                                  <a:defRPr lang="es-ES"/>
                                </a:defPPr>
                                <a:lvl1pPr>
                                  <a:defRPr sz="1400" b="1">
                                    <a:solidFill>
                                      <a:srgbClr val="0070C0"/>
                                    </a:solidFill>
                                  </a:defRPr>
                                </a:lvl1pPr>
                              </a:lstStyle>
                              <a:p>
                                <a:r>
                                  <a:rPr lang="es-ES" dirty="0"/>
                                  <a:t>E.TALAVE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175" name="Elipse 174">
                              <a:extLst>
                                <a:ext uri="{FF2B5EF4-FFF2-40B4-BE49-F238E27FC236}">
                                  <a16:creationId xmlns:a16="http://schemas.microsoft.com/office/drawing/2014/main" id="{F2C3BAC8-162B-02C3-AAAC-4F6F8840FD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711092" y="4691906"/>
                              <a:ext cx="322489" cy="302331"/>
                            </a:xfrm>
                            <a:prstGeom prst="ellipse">
                              <a:avLst/>
                            </a:prstGeom>
                            <a:noFill/>
                            <a:ln w="38100">
                              <a:solidFill>
                                <a:srgbClr val="00B050"/>
                              </a:solidFill>
                              <a:prstDash val="sysDash"/>
                            </a:ln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s-ES" dirty="0"/>
                            </a:p>
                          </p:txBody>
                        </p:sp>
                        <p:sp>
                          <p:nvSpPr>
                            <p:cNvPr id="177" name="CuadroTexto 176">
                              <a:extLst>
                                <a:ext uri="{FF2B5EF4-FFF2-40B4-BE49-F238E27FC236}">
                                  <a16:creationId xmlns:a16="http://schemas.microsoft.com/office/drawing/2014/main" id="{0319FA2F-5620-D87E-613F-CB00D190528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728965" y="4323647"/>
                              <a:ext cx="1411820" cy="307777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alpha val="50000"/>
                              </a:schemeClr>
                            </a:solidFill>
                            <a:ln>
                              <a:solidFill>
                                <a:srgbClr val="00B050"/>
                              </a:solidFill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s-ES" sz="1400" b="1" dirty="0">
                                  <a:solidFill>
                                    <a:srgbClr val="00B050"/>
                                  </a:solidFill>
                                </a:rPr>
                                <a:t>CHR BOLARQUE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4" name="CuadroTexto 53">
                            <a:extLst>
                              <a:ext uri="{FF2B5EF4-FFF2-40B4-BE49-F238E27FC236}">
                                <a16:creationId xmlns:a16="http://schemas.microsoft.com/office/drawing/2014/main" id="{38A5F389-8030-CC56-33AE-53DDE3522D4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68168" y="4340570"/>
                            <a:ext cx="1137799" cy="307777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alpha val="43000"/>
                            </a:schemeClr>
                          </a:solidFill>
                          <a:ln>
                            <a:solidFill>
                              <a:srgbClr val="0070C0"/>
                            </a:solidFill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s-ES" sz="1400" b="1" dirty="0">
                                <a:solidFill>
                                  <a:srgbClr val="0070C0"/>
                                </a:solidFill>
                              </a:rPr>
                              <a:t>E. BUENDÍA</a:t>
                            </a:r>
                          </a:p>
                        </p:txBody>
                      </p:sp>
                    </p:grpSp>
                    <p:sp>
                      <p:nvSpPr>
                        <p:cNvPr id="59" name="Forma libre: forma 58">
                          <a:extLst>
                            <a:ext uri="{FF2B5EF4-FFF2-40B4-BE49-F238E27FC236}">
                              <a16:creationId xmlns:a16="http://schemas.microsoft.com/office/drawing/2014/main" id="{34A3C3EC-6191-B9E1-E468-60E4A96CA3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35703" y="3689968"/>
                          <a:ext cx="614994" cy="2168666"/>
                        </a:xfrm>
                        <a:custGeom>
                          <a:avLst/>
                          <a:gdLst>
                            <a:gd name="connsiteX0" fmla="*/ 372233 w 614994"/>
                            <a:gd name="connsiteY0" fmla="*/ 0 h 2168666"/>
                            <a:gd name="connsiteX1" fmla="*/ 461246 w 614994"/>
                            <a:gd name="connsiteY1" fmla="*/ 137565 h 2168666"/>
                            <a:gd name="connsiteX2" fmla="*/ 485522 w 614994"/>
                            <a:gd name="connsiteY2" fmla="*/ 186117 h 2168666"/>
                            <a:gd name="connsiteX3" fmla="*/ 493614 w 614994"/>
                            <a:gd name="connsiteY3" fmla="*/ 210393 h 2168666"/>
                            <a:gd name="connsiteX4" fmla="*/ 550258 w 614994"/>
                            <a:gd name="connsiteY4" fmla="*/ 283221 h 2168666"/>
                            <a:gd name="connsiteX5" fmla="*/ 566442 w 614994"/>
                            <a:gd name="connsiteY5" fmla="*/ 331774 h 2168666"/>
                            <a:gd name="connsiteX6" fmla="*/ 614994 w 614994"/>
                            <a:gd name="connsiteY6" fmla="*/ 428878 h 2168666"/>
                            <a:gd name="connsiteX7" fmla="*/ 574534 w 614994"/>
                            <a:gd name="connsiteY7" fmla="*/ 477430 h 2168666"/>
                            <a:gd name="connsiteX8" fmla="*/ 525982 w 614994"/>
                            <a:gd name="connsiteY8" fmla="*/ 525982 h 2168666"/>
                            <a:gd name="connsiteX9" fmla="*/ 509798 w 614994"/>
                            <a:gd name="connsiteY9" fmla="*/ 542167 h 2168666"/>
                            <a:gd name="connsiteX10" fmla="*/ 493614 w 614994"/>
                            <a:gd name="connsiteY10" fmla="*/ 566443 h 2168666"/>
                            <a:gd name="connsiteX11" fmla="*/ 445062 w 614994"/>
                            <a:gd name="connsiteY11" fmla="*/ 631179 h 2168666"/>
                            <a:gd name="connsiteX12" fmla="*/ 420785 w 614994"/>
                            <a:gd name="connsiteY12" fmla="*/ 647363 h 2168666"/>
                            <a:gd name="connsiteX13" fmla="*/ 226577 w 614994"/>
                            <a:gd name="connsiteY13" fmla="*/ 663547 h 2168666"/>
                            <a:gd name="connsiteX14" fmla="*/ 202301 w 614994"/>
                            <a:gd name="connsiteY14" fmla="*/ 671639 h 2168666"/>
                            <a:gd name="connsiteX15" fmla="*/ 226577 w 614994"/>
                            <a:gd name="connsiteY15" fmla="*/ 695915 h 2168666"/>
                            <a:gd name="connsiteX16" fmla="*/ 234669 w 614994"/>
                            <a:gd name="connsiteY16" fmla="*/ 736375 h 2168666"/>
                            <a:gd name="connsiteX17" fmla="*/ 242761 w 614994"/>
                            <a:gd name="connsiteY17" fmla="*/ 768744 h 2168666"/>
                            <a:gd name="connsiteX18" fmla="*/ 234669 w 614994"/>
                            <a:gd name="connsiteY18" fmla="*/ 898216 h 2168666"/>
                            <a:gd name="connsiteX19" fmla="*/ 226577 w 614994"/>
                            <a:gd name="connsiteY19" fmla="*/ 922492 h 2168666"/>
                            <a:gd name="connsiteX20" fmla="*/ 218485 w 614994"/>
                            <a:gd name="connsiteY20" fmla="*/ 1027689 h 2168666"/>
                            <a:gd name="connsiteX21" fmla="*/ 137564 w 614994"/>
                            <a:gd name="connsiteY21" fmla="*/ 1092425 h 2168666"/>
                            <a:gd name="connsiteX22" fmla="*/ 89012 w 614994"/>
                            <a:gd name="connsiteY22" fmla="*/ 1124793 h 2168666"/>
                            <a:gd name="connsiteX23" fmla="*/ 8092 w 614994"/>
                            <a:gd name="connsiteY23" fmla="*/ 1213805 h 2168666"/>
                            <a:gd name="connsiteX24" fmla="*/ 24276 w 614994"/>
                            <a:gd name="connsiteY24" fmla="*/ 1238082 h 2168666"/>
                            <a:gd name="connsiteX25" fmla="*/ 40460 w 614994"/>
                            <a:gd name="connsiteY25" fmla="*/ 1286634 h 2168666"/>
                            <a:gd name="connsiteX26" fmla="*/ 40460 w 614994"/>
                            <a:gd name="connsiteY26" fmla="*/ 1602223 h 2168666"/>
                            <a:gd name="connsiteX27" fmla="*/ 32368 w 614994"/>
                            <a:gd name="connsiteY27" fmla="*/ 1626499 h 2168666"/>
                            <a:gd name="connsiteX28" fmla="*/ 0 w 614994"/>
                            <a:gd name="connsiteY28" fmla="*/ 1699328 h 2168666"/>
                            <a:gd name="connsiteX29" fmla="*/ 8092 w 614994"/>
                            <a:gd name="connsiteY29" fmla="*/ 1828800 h 2168666"/>
                            <a:gd name="connsiteX30" fmla="*/ 32368 w 614994"/>
                            <a:gd name="connsiteY30" fmla="*/ 1869260 h 2168666"/>
                            <a:gd name="connsiteX31" fmla="*/ 64736 w 614994"/>
                            <a:gd name="connsiteY31" fmla="*/ 1925905 h 2168666"/>
                            <a:gd name="connsiteX32" fmla="*/ 89012 w 614994"/>
                            <a:gd name="connsiteY32" fmla="*/ 2023009 h 2168666"/>
                            <a:gd name="connsiteX33" fmla="*/ 97104 w 614994"/>
                            <a:gd name="connsiteY33" fmla="*/ 2055377 h 2168666"/>
                            <a:gd name="connsiteX34" fmla="*/ 97104 w 614994"/>
                            <a:gd name="connsiteY34" fmla="*/ 2168666 h 2168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</a:cxnLst>
                          <a:rect l="l" t="t" r="r" b="b"/>
                          <a:pathLst>
                            <a:path w="614994" h="2168666">
                              <a:moveTo>
                                <a:pt x="372233" y="0"/>
                              </a:moveTo>
                              <a:cubicBezTo>
                                <a:pt x="442648" y="123225"/>
                                <a:pt x="406215" y="82534"/>
                                <a:pt x="461246" y="137565"/>
                              </a:cubicBezTo>
                              <a:cubicBezTo>
                                <a:pt x="481585" y="198583"/>
                                <a:pt x="454149" y="123371"/>
                                <a:pt x="485522" y="186117"/>
                              </a:cubicBezTo>
                              <a:cubicBezTo>
                                <a:pt x="489337" y="193746"/>
                                <a:pt x="489799" y="202764"/>
                                <a:pt x="493614" y="210393"/>
                              </a:cubicBezTo>
                              <a:cubicBezTo>
                                <a:pt x="515032" y="253228"/>
                                <a:pt x="517158" y="250121"/>
                                <a:pt x="550258" y="283221"/>
                              </a:cubicBezTo>
                              <a:cubicBezTo>
                                <a:pt x="555653" y="299405"/>
                                <a:pt x="556979" y="317579"/>
                                <a:pt x="566442" y="331774"/>
                              </a:cubicBezTo>
                              <a:cubicBezTo>
                                <a:pt x="608273" y="394520"/>
                                <a:pt x="592659" y="361873"/>
                                <a:pt x="614994" y="428878"/>
                              </a:cubicBezTo>
                              <a:cubicBezTo>
                                <a:pt x="564665" y="445654"/>
                                <a:pt x="614786" y="422084"/>
                                <a:pt x="574534" y="477430"/>
                              </a:cubicBezTo>
                              <a:cubicBezTo>
                                <a:pt x="561072" y="495940"/>
                                <a:pt x="542166" y="509798"/>
                                <a:pt x="525982" y="525982"/>
                              </a:cubicBezTo>
                              <a:cubicBezTo>
                                <a:pt x="520587" y="531377"/>
                                <a:pt x="514030" y="535819"/>
                                <a:pt x="509798" y="542167"/>
                              </a:cubicBezTo>
                              <a:cubicBezTo>
                                <a:pt x="504403" y="550259"/>
                                <a:pt x="499334" y="558578"/>
                                <a:pt x="493614" y="566443"/>
                              </a:cubicBezTo>
                              <a:cubicBezTo>
                                <a:pt x="477749" y="588257"/>
                                <a:pt x="467505" y="616217"/>
                                <a:pt x="445062" y="631179"/>
                              </a:cubicBezTo>
                              <a:cubicBezTo>
                                <a:pt x="436970" y="636574"/>
                                <a:pt x="430406" y="645938"/>
                                <a:pt x="420785" y="647363"/>
                              </a:cubicBezTo>
                              <a:cubicBezTo>
                                <a:pt x="356526" y="656883"/>
                                <a:pt x="291313" y="658152"/>
                                <a:pt x="226577" y="663547"/>
                              </a:cubicBezTo>
                              <a:cubicBezTo>
                                <a:pt x="218485" y="666244"/>
                                <a:pt x="202301" y="663109"/>
                                <a:pt x="202301" y="671639"/>
                              </a:cubicBezTo>
                              <a:cubicBezTo>
                                <a:pt x="202301" y="683083"/>
                                <a:pt x="221459" y="685679"/>
                                <a:pt x="226577" y="695915"/>
                              </a:cubicBezTo>
                              <a:cubicBezTo>
                                <a:pt x="232728" y="708217"/>
                                <a:pt x="231685" y="722949"/>
                                <a:pt x="234669" y="736375"/>
                              </a:cubicBezTo>
                              <a:cubicBezTo>
                                <a:pt x="237082" y="747232"/>
                                <a:pt x="240064" y="757954"/>
                                <a:pt x="242761" y="768744"/>
                              </a:cubicBezTo>
                              <a:cubicBezTo>
                                <a:pt x="240064" y="811901"/>
                                <a:pt x="239196" y="855212"/>
                                <a:pt x="234669" y="898216"/>
                              </a:cubicBezTo>
                              <a:cubicBezTo>
                                <a:pt x="233776" y="906699"/>
                                <a:pt x="227635" y="914028"/>
                                <a:pt x="226577" y="922492"/>
                              </a:cubicBezTo>
                              <a:cubicBezTo>
                                <a:pt x="222215" y="957390"/>
                                <a:pt x="234804" y="996535"/>
                                <a:pt x="218485" y="1027689"/>
                              </a:cubicBezTo>
                              <a:cubicBezTo>
                                <a:pt x="202457" y="1058288"/>
                                <a:pt x="166305" y="1073264"/>
                                <a:pt x="137564" y="1092425"/>
                              </a:cubicBezTo>
                              <a:cubicBezTo>
                                <a:pt x="121380" y="1103214"/>
                                <a:pt x="102766" y="1111039"/>
                                <a:pt x="89012" y="1124793"/>
                              </a:cubicBezTo>
                              <a:cubicBezTo>
                                <a:pt x="17399" y="1196406"/>
                                <a:pt x="41204" y="1164137"/>
                                <a:pt x="8092" y="1213805"/>
                              </a:cubicBezTo>
                              <a:cubicBezTo>
                                <a:pt x="13487" y="1221897"/>
                                <a:pt x="20326" y="1229195"/>
                                <a:pt x="24276" y="1238082"/>
                              </a:cubicBezTo>
                              <a:cubicBezTo>
                                <a:pt x="31204" y="1253671"/>
                                <a:pt x="40460" y="1286634"/>
                                <a:pt x="40460" y="1286634"/>
                              </a:cubicBezTo>
                              <a:cubicBezTo>
                                <a:pt x="56071" y="1427131"/>
                                <a:pt x="54081" y="1377483"/>
                                <a:pt x="40460" y="1602223"/>
                              </a:cubicBezTo>
                              <a:cubicBezTo>
                                <a:pt x="39944" y="1610737"/>
                                <a:pt x="35363" y="1618512"/>
                                <a:pt x="32368" y="1626499"/>
                              </a:cubicBezTo>
                              <a:cubicBezTo>
                                <a:pt x="16870" y="1667826"/>
                                <a:pt x="18389" y="1662548"/>
                                <a:pt x="0" y="1699328"/>
                              </a:cubicBezTo>
                              <a:cubicBezTo>
                                <a:pt x="2697" y="1742485"/>
                                <a:pt x="1" y="1786322"/>
                                <a:pt x="8092" y="1828800"/>
                              </a:cubicBezTo>
                              <a:cubicBezTo>
                                <a:pt x="11035" y="1844250"/>
                                <a:pt x="24730" y="1855511"/>
                                <a:pt x="32368" y="1869260"/>
                              </a:cubicBezTo>
                              <a:cubicBezTo>
                                <a:pt x="66593" y="1930865"/>
                                <a:pt x="30822" y="1875032"/>
                                <a:pt x="64736" y="1925905"/>
                              </a:cubicBezTo>
                              <a:lnTo>
                                <a:pt x="89012" y="2023009"/>
                              </a:lnTo>
                              <a:cubicBezTo>
                                <a:pt x="91709" y="2033798"/>
                                <a:pt x="97104" y="2044256"/>
                                <a:pt x="97104" y="2055377"/>
                              </a:cubicBezTo>
                              <a:lnTo>
                                <a:pt x="97104" y="2168666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CC00CC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</p:grpSp>
                  <p:sp>
                    <p:nvSpPr>
                      <p:cNvPr id="62" name="Forma libre: forma 61">
                        <a:extLst>
                          <a:ext uri="{FF2B5EF4-FFF2-40B4-BE49-F238E27FC236}">
                            <a16:creationId xmlns:a16="http://schemas.microsoft.com/office/drawing/2014/main" id="{2371ED24-5FC9-E03C-7B00-DC3CFBEAB6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81126" y="3689968"/>
                        <a:ext cx="591161" cy="2387151"/>
                      </a:xfrm>
                      <a:custGeom>
                        <a:avLst/>
                        <a:gdLst>
                          <a:gd name="connsiteX0" fmla="*/ 0 w 591161"/>
                          <a:gd name="connsiteY0" fmla="*/ 2387151 h 2387151"/>
                          <a:gd name="connsiteX1" fmla="*/ 40460 w 591161"/>
                          <a:gd name="connsiteY1" fmla="*/ 2354782 h 2387151"/>
                          <a:gd name="connsiteX2" fmla="*/ 64736 w 591161"/>
                          <a:gd name="connsiteY2" fmla="*/ 2330506 h 2387151"/>
                          <a:gd name="connsiteX3" fmla="*/ 89012 w 591161"/>
                          <a:gd name="connsiteY3" fmla="*/ 2322414 h 2387151"/>
                          <a:gd name="connsiteX4" fmla="*/ 113288 w 591161"/>
                          <a:gd name="connsiteY4" fmla="*/ 2306230 h 2387151"/>
                          <a:gd name="connsiteX5" fmla="*/ 202301 w 591161"/>
                          <a:gd name="connsiteY5" fmla="*/ 2265770 h 2387151"/>
                          <a:gd name="connsiteX6" fmla="*/ 218485 w 591161"/>
                          <a:gd name="connsiteY6" fmla="*/ 2233402 h 2387151"/>
                          <a:gd name="connsiteX7" fmla="*/ 250853 w 591161"/>
                          <a:gd name="connsiteY7" fmla="*/ 2225310 h 2387151"/>
                          <a:gd name="connsiteX8" fmla="*/ 445062 w 591161"/>
                          <a:gd name="connsiteY8" fmla="*/ 2233402 h 2387151"/>
                          <a:gd name="connsiteX9" fmla="*/ 436970 w 591161"/>
                          <a:gd name="connsiteY9" fmla="*/ 2152482 h 2387151"/>
                          <a:gd name="connsiteX10" fmla="*/ 428878 w 591161"/>
                          <a:gd name="connsiteY10" fmla="*/ 2079653 h 2387151"/>
                          <a:gd name="connsiteX11" fmla="*/ 420786 w 591161"/>
                          <a:gd name="connsiteY11" fmla="*/ 2031101 h 2387151"/>
                          <a:gd name="connsiteX12" fmla="*/ 453154 w 591161"/>
                          <a:gd name="connsiteY12" fmla="*/ 2023009 h 2387151"/>
                          <a:gd name="connsiteX13" fmla="*/ 517890 w 591161"/>
                          <a:gd name="connsiteY13" fmla="*/ 1950181 h 2387151"/>
                          <a:gd name="connsiteX14" fmla="*/ 453154 w 591161"/>
                          <a:gd name="connsiteY14" fmla="*/ 1933997 h 2387151"/>
                          <a:gd name="connsiteX15" fmla="*/ 420786 w 591161"/>
                          <a:gd name="connsiteY15" fmla="*/ 1909720 h 2387151"/>
                          <a:gd name="connsiteX16" fmla="*/ 396509 w 591161"/>
                          <a:gd name="connsiteY16" fmla="*/ 1901628 h 2387151"/>
                          <a:gd name="connsiteX17" fmla="*/ 307497 w 591161"/>
                          <a:gd name="connsiteY17" fmla="*/ 1853076 h 2387151"/>
                          <a:gd name="connsiteX18" fmla="*/ 283221 w 591161"/>
                          <a:gd name="connsiteY18" fmla="*/ 1844984 h 2387151"/>
                          <a:gd name="connsiteX19" fmla="*/ 275129 w 591161"/>
                          <a:gd name="connsiteY19" fmla="*/ 1739788 h 2387151"/>
                          <a:gd name="connsiteX20" fmla="*/ 307497 w 591161"/>
                          <a:gd name="connsiteY20" fmla="*/ 1747880 h 2387151"/>
                          <a:gd name="connsiteX21" fmla="*/ 331773 w 591161"/>
                          <a:gd name="connsiteY21" fmla="*/ 1764064 h 2387151"/>
                          <a:gd name="connsiteX22" fmla="*/ 436970 w 591161"/>
                          <a:gd name="connsiteY22" fmla="*/ 1755972 h 2387151"/>
                          <a:gd name="connsiteX23" fmla="*/ 445062 w 591161"/>
                          <a:gd name="connsiteY23" fmla="*/ 1699328 h 2387151"/>
                          <a:gd name="connsiteX24" fmla="*/ 461246 w 591161"/>
                          <a:gd name="connsiteY24" fmla="*/ 1650775 h 2387151"/>
                          <a:gd name="connsiteX25" fmla="*/ 461246 w 591161"/>
                          <a:gd name="connsiteY25" fmla="*/ 1537487 h 2387151"/>
                          <a:gd name="connsiteX26" fmla="*/ 412693 w 591161"/>
                          <a:gd name="connsiteY26" fmla="*/ 1513211 h 2387151"/>
                          <a:gd name="connsiteX27" fmla="*/ 380325 w 591161"/>
                          <a:gd name="connsiteY27" fmla="*/ 1480843 h 2387151"/>
                          <a:gd name="connsiteX28" fmla="*/ 404601 w 591161"/>
                          <a:gd name="connsiteY28" fmla="*/ 1367554 h 2387151"/>
                          <a:gd name="connsiteX29" fmla="*/ 445062 w 591161"/>
                          <a:gd name="connsiteY29" fmla="*/ 1262358 h 2387151"/>
                          <a:gd name="connsiteX30" fmla="*/ 525982 w 591161"/>
                          <a:gd name="connsiteY30" fmla="*/ 1197621 h 2387151"/>
                          <a:gd name="connsiteX31" fmla="*/ 550258 w 591161"/>
                          <a:gd name="connsiteY31" fmla="*/ 1189529 h 2387151"/>
                          <a:gd name="connsiteX32" fmla="*/ 590718 w 591161"/>
                          <a:gd name="connsiteY32" fmla="*/ 1124793 h 2387151"/>
                          <a:gd name="connsiteX33" fmla="*/ 582626 w 591161"/>
                          <a:gd name="connsiteY33" fmla="*/ 1092425 h 2387151"/>
                          <a:gd name="connsiteX34" fmla="*/ 550258 w 591161"/>
                          <a:gd name="connsiteY34" fmla="*/ 1084333 h 2387151"/>
                          <a:gd name="connsiteX35" fmla="*/ 461246 w 591161"/>
                          <a:gd name="connsiteY35" fmla="*/ 1019597 h 2387151"/>
                          <a:gd name="connsiteX36" fmla="*/ 453154 w 591161"/>
                          <a:gd name="connsiteY36" fmla="*/ 979136 h 2387151"/>
                          <a:gd name="connsiteX37" fmla="*/ 436970 w 591161"/>
                          <a:gd name="connsiteY37" fmla="*/ 938676 h 2387151"/>
                          <a:gd name="connsiteX38" fmla="*/ 445062 w 591161"/>
                          <a:gd name="connsiteY38" fmla="*/ 841572 h 2387151"/>
                          <a:gd name="connsiteX39" fmla="*/ 461246 w 591161"/>
                          <a:gd name="connsiteY39" fmla="*/ 817296 h 2387151"/>
                          <a:gd name="connsiteX40" fmla="*/ 493614 w 591161"/>
                          <a:gd name="connsiteY40" fmla="*/ 760651 h 2387151"/>
                          <a:gd name="connsiteX41" fmla="*/ 517890 w 591161"/>
                          <a:gd name="connsiteY41" fmla="*/ 744467 h 2387151"/>
                          <a:gd name="connsiteX42" fmla="*/ 534074 w 591161"/>
                          <a:gd name="connsiteY42" fmla="*/ 695915 h 2387151"/>
                          <a:gd name="connsiteX43" fmla="*/ 550258 w 591161"/>
                          <a:gd name="connsiteY43" fmla="*/ 631179 h 2387151"/>
                          <a:gd name="connsiteX44" fmla="*/ 542166 w 591161"/>
                          <a:gd name="connsiteY44" fmla="*/ 590719 h 2387151"/>
                          <a:gd name="connsiteX45" fmla="*/ 461246 w 591161"/>
                          <a:gd name="connsiteY45" fmla="*/ 566443 h 2387151"/>
                          <a:gd name="connsiteX46" fmla="*/ 420786 w 591161"/>
                          <a:gd name="connsiteY46" fmla="*/ 550259 h 2387151"/>
                          <a:gd name="connsiteX47" fmla="*/ 396509 w 591161"/>
                          <a:gd name="connsiteY47" fmla="*/ 534074 h 2387151"/>
                          <a:gd name="connsiteX48" fmla="*/ 428878 w 591161"/>
                          <a:gd name="connsiteY48" fmla="*/ 517890 h 2387151"/>
                          <a:gd name="connsiteX49" fmla="*/ 436970 w 591161"/>
                          <a:gd name="connsiteY49" fmla="*/ 428878 h 2387151"/>
                          <a:gd name="connsiteX50" fmla="*/ 436970 w 591161"/>
                          <a:gd name="connsiteY50" fmla="*/ 242761 h 2387151"/>
                          <a:gd name="connsiteX51" fmla="*/ 412693 w 591161"/>
                          <a:gd name="connsiteY51" fmla="*/ 210393 h 2387151"/>
                          <a:gd name="connsiteX52" fmla="*/ 258945 w 591161"/>
                          <a:gd name="connsiteY52" fmla="*/ 178025 h 2387151"/>
                          <a:gd name="connsiteX53" fmla="*/ 226577 w 591161"/>
                          <a:gd name="connsiteY53" fmla="*/ 129473 h 2387151"/>
                          <a:gd name="connsiteX54" fmla="*/ 218485 w 591161"/>
                          <a:gd name="connsiteY54" fmla="*/ 80920 h 2387151"/>
                          <a:gd name="connsiteX55" fmla="*/ 210393 w 591161"/>
                          <a:gd name="connsiteY55" fmla="*/ 40460 h 2387151"/>
                          <a:gd name="connsiteX56" fmla="*/ 194209 w 591161"/>
                          <a:gd name="connsiteY56" fmla="*/ 0 h 2387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</a:cxnLst>
                        <a:rect l="l" t="t" r="r" b="b"/>
                        <a:pathLst>
                          <a:path w="591161" h="2387151">
                            <a:moveTo>
                              <a:pt x="0" y="2387151"/>
                            </a:moveTo>
                            <a:cubicBezTo>
                              <a:pt x="13487" y="2376361"/>
                              <a:pt x="27462" y="2366156"/>
                              <a:pt x="40460" y="2354782"/>
                            </a:cubicBezTo>
                            <a:cubicBezTo>
                              <a:pt x="49072" y="2347246"/>
                              <a:pt x="55214" y="2336854"/>
                              <a:pt x="64736" y="2330506"/>
                            </a:cubicBezTo>
                            <a:cubicBezTo>
                              <a:pt x="71833" y="2325775"/>
                              <a:pt x="81383" y="2326229"/>
                              <a:pt x="89012" y="2322414"/>
                            </a:cubicBezTo>
                            <a:cubicBezTo>
                              <a:pt x="97711" y="2318065"/>
                              <a:pt x="104589" y="2310579"/>
                              <a:pt x="113288" y="2306230"/>
                            </a:cubicBezTo>
                            <a:cubicBezTo>
                              <a:pt x="142439" y="2291654"/>
                              <a:pt x="172630" y="2279257"/>
                              <a:pt x="202301" y="2265770"/>
                            </a:cubicBezTo>
                            <a:cubicBezTo>
                              <a:pt x="207696" y="2254981"/>
                              <a:pt x="209218" y="2241124"/>
                              <a:pt x="218485" y="2233402"/>
                            </a:cubicBezTo>
                            <a:cubicBezTo>
                              <a:pt x="227029" y="2226282"/>
                              <a:pt x="239732" y="2225310"/>
                              <a:pt x="250853" y="2225310"/>
                            </a:cubicBezTo>
                            <a:cubicBezTo>
                              <a:pt x="315646" y="2225310"/>
                              <a:pt x="380326" y="2230705"/>
                              <a:pt x="445062" y="2233402"/>
                            </a:cubicBezTo>
                            <a:cubicBezTo>
                              <a:pt x="462361" y="2129606"/>
                              <a:pt x="455180" y="2231393"/>
                              <a:pt x="436970" y="2152482"/>
                            </a:cubicBezTo>
                            <a:cubicBezTo>
                              <a:pt x="431478" y="2128682"/>
                              <a:pt x="432106" y="2103864"/>
                              <a:pt x="428878" y="2079653"/>
                            </a:cubicBezTo>
                            <a:cubicBezTo>
                              <a:pt x="426710" y="2063390"/>
                              <a:pt x="423483" y="2047285"/>
                              <a:pt x="420786" y="2031101"/>
                            </a:cubicBezTo>
                            <a:cubicBezTo>
                              <a:pt x="431575" y="2028404"/>
                              <a:pt x="443617" y="2028731"/>
                              <a:pt x="453154" y="2023009"/>
                            </a:cubicBezTo>
                            <a:cubicBezTo>
                              <a:pt x="501336" y="1994100"/>
                              <a:pt x="497802" y="1990356"/>
                              <a:pt x="517890" y="1950181"/>
                            </a:cubicBezTo>
                            <a:cubicBezTo>
                              <a:pt x="496311" y="1944786"/>
                              <a:pt x="473686" y="1942552"/>
                              <a:pt x="453154" y="1933997"/>
                            </a:cubicBezTo>
                            <a:cubicBezTo>
                              <a:pt x="440705" y="1928810"/>
                              <a:pt x="432496" y="1916411"/>
                              <a:pt x="420786" y="1909720"/>
                            </a:cubicBezTo>
                            <a:cubicBezTo>
                              <a:pt x="413380" y="1905488"/>
                              <a:pt x="404139" y="1905443"/>
                              <a:pt x="396509" y="1901628"/>
                            </a:cubicBezTo>
                            <a:cubicBezTo>
                              <a:pt x="355688" y="1881218"/>
                              <a:pt x="344729" y="1869033"/>
                              <a:pt x="307497" y="1853076"/>
                            </a:cubicBezTo>
                            <a:cubicBezTo>
                              <a:pt x="299657" y="1849716"/>
                              <a:pt x="291313" y="1847681"/>
                              <a:pt x="283221" y="1844984"/>
                            </a:cubicBezTo>
                            <a:cubicBezTo>
                              <a:pt x="260077" y="1810268"/>
                              <a:pt x="243557" y="1796617"/>
                              <a:pt x="275129" y="1739788"/>
                            </a:cubicBezTo>
                            <a:cubicBezTo>
                              <a:pt x="280530" y="1730066"/>
                              <a:pt x="296708" y="1745183"/>
                              <a:pt x="307497" y="1747880"/>
                            </a:cubicBezTo>
                            <a:cubicBezTo>
                              <a:pt x="315589" y="1753275"/>
                              <a:pt x="322834" y="1760233"/>
                              <a:pt x="331773" y="1764064"/>
                            </a:cubicBezTo>
                            <a:cubicBezTo>
                              <a:pt x="372766" y="1781632"/>
                              <a:pt x="387947" y="1766866"/>
                              <a:pt x="436970" y="1755972"/>
                            </a:cubicBezTo>
                            <a:cubicBezTo>
                              <a:pt x="439667" y="1737091"/>
                              <a:pt x="440773" y="1717913"/>
                              <a:pt x="445062" y="1699328"/>
                            </a:cubicBezTo>
                            <a:cubicBezTo>
                              <a:pt x="448898" y="1682705"/>
                              <a:pt x="461246" y="1650775"/>
                              <a:pt x="461246" y="1650775"/>
                            </a:cubicBezTo>
                            <a:cubicBezTo>
                              <a:pt x="466495" y="1614033"/>
                              <a:pt x="477576" y="1574229"/>
                              <a:pt x="461246" y="1537487"/>
                            </a:cubicBezTo>
                            <a:cubicBezTo>
                              <a:pt x="455790" y="1525210"/>
                              <a:pt x="423465" y="1516801"/>
                              <a:pt x="412693" y="1513211"/>
                            </a:cubicBezTo>
                            <a:cubicBezTo>
                              <a:pt x="401904" y="1502422"/>
                              <a:pt x="383317" y="1495805"/>
                              <a:pt x="380325" y="1480843"/>
                            </a:cubicBezTo>
                            <a:cubicBezTo>
                              <a:pt x="357711" y="1367771"/>
                              <a:pt x="382201" y="1421312"/>
                              <a:pt x="404601" y="1367554"/>
                            </a:cubicBezTo>
                            <a:cubicBezTo>
                              <a:pt x="409125" y="1356698"/>
                              <a:pt x="428544" y="1283005"/>
                              <a:pt x="445062" y="1262358"/>
                            </a:cubicBezTo>
                            <a:cubicBezTo>
                              <a:pt x="476054" y="1223618"/>
                              <a:pt x="486893" y="1214373"/>
                              <a:pt x="525982" y="1197621"/>
                            </a:cubicBezTo>
                            <a:cubicBezTo>
                              <a:pt x="533822" y="1194261"/>
                              <a:pt x="542166" y="1192226"/>
                              <a:pt x="550258" y="1189529"/>
                            </a:cubicBezTo>
                            <a:cubicBezTo>
                              <a:pt x="559418" y="1177316"/>
                              <a:pt x="588496" y="1142565"/>
                              <a:pt x="590718" y="1124793"/>
                            </a:cubicBezTo>
                            <a:cubicBezTo>
                              <a:pt x="592097" y="1113757"/>
                              <a:pt x="590490" y="1100289"/>
                              <a:pt x="582626" y="1092425"/>
                            </a:cubicBezTo>
                            <a:cubicBezTo>
                              <a:pt x="574762" y="1084561"/>
                              <a:pt x="561047" y="1087030"/>
                              <a:pt x="550258" y="1084333"/>
                            </a:cubicBezTo>
                            <a:cubicBezTo>
                              <a:pt x="544175" y="1080531"/>
                              <a:pt x="472774" y="1042653"/>
                              <a:pt x="461246" y="1019597"/>
                            </a:cubicBezTo>
                            <a:cubicBezTo>
                              <a:pt x="455095" y="1007295"/>
                              <a:pt x="457106" y="992310"/>
                              <a:pt x="453154" y="979136"/>
                            </a:cubicBezTo>
                            <a:cubicBezTo>
                              <a:pt x="448980" y="965223"/>
                              <a:pt x="442365" y="952163"/>
                              <a:pt x="436970" y="938676"/>
                            </a:cubicBezTo>
                            <a:cubicBezTo>
                              <a:pt x="439667" y="906308"/>
                              <a:pt x="438692" y="873421"/>
                              <a:pt x="445062" y="841572"/>
                            </a:cubicBezTo>
                            <a:cubicBezTo>
                              <a:pt x="446969" y="832035"/>
                              <a:pt x="456421" y="825740"/>
                              <a:pt x="461246" y="817296"/>
                            </a:cubicBezTo>
                            <a:cubicBezTo>
                              <a:pt x="469707" y="802489"/>
                              <a:pt x="480472" y="773793"/>
                              <a:pt x="493614" y="760651"/>
                            </a:cubicBezTo>
                            <a:cubicBezTo>
                              <a:pt x="500491" y="753774"/>
                              <a:pt x="509798" y="749862"/>
                              <a:pt x="517890" y="744467"/>
                            </a:cubicBezTo>
                            <a:cubicBezTo>
                              <a:pt x="523285" y="728283"/>
                              <a:pt x="529936" y="712465"/>
                              <a:pt x="534074" y="695915"/>
                            </a:cubicBezTo>
                            <a:lnTo>
                              <a:pt x="550258" y="631179"/>
                            </a:lnTo>
                            <a:cubicBezTo>
                              <a:pt x="547561" y="617692"/>
                              <a:pt x="548990" y="602661"/>
                              <a:pt x="542166" y="590719"/>
                            </a:cubicBezTo>
                            <a:cubicBezTo>
                              <a:pt x="529081" y="567821"/>
                              <a:pt x="474446" y="568329"/>
                              <a:pt x="461246" y="566443"/>
                            </a:cubicBezTo>
                            <a:cubicBezTo>
                              <a:pt x="447759" y="561048"/>
                              <a:pt x="433778" y="556755"/>
                              <a:pt x="420786" y="550259"/>
                            </a:cubicBezTo>
                            <a:cubicBezTo>
                              <a:pt x="412087" y="545909"/>
                              <a:pt x="394150" y="543509"/>
                              <a:pt x="396509" y="534074"/>
                            </a:cubicBezTo>
                            <a:cubicBezTo>
                              <a:pt x="399435" y="522371"/>
                              <a:pt x="418088" y="523285"/>
                              <a:pt x="428878" y="517890"/>
                            </a:cubicBezTo>
                            <a:cubicBezTo>
                              <a:pt x="431575" y="488219"/>
                              <a:pt x="434005" y="458523"/>
                              <a:pt x="436970" y="428878"/>
                            </a:cubicBezTo>
                            <a:cubicBezTo>
                              <a:pt x="444240" y="356175"/>
                              <a:pt x="454556" y="321897"/>
                              <a:pt x="436970" y="242761"/>
                            </a:cubicBezTo>
                            <a:cubicBezTo>
                              <a:pt x="434044" y="229595"/>
                              <a:pt x="425368" y="215002"/>
                              <a:pt x="412693" y="210393"/>
                            </a:cubicBezTo>
                            <a:cubicBezTo>
                              <a:pt x="363473" y="192495"/>
                              <a:pt x="258945" y="178025"/>
                              <a:pt x="258945" y="178025"/>
                            </a:cubicBezTo>
                            <a:cubicBezTo>
                              <a:pt x="248156" y="161841"/>
                              <a:pt x="234058" y="147428"/>
                              <a:pt x="226577" y="129473"/>
                            </a:cubicBezTo>
                            <a:cubicBezTo>
                              <a:pt x="220266" y="114328"/>
                              <a:pt x="221420" y="97063"/>
                              <a:pt x="218485" y="80920"/>
                            </a:cubicBezTo>
                            <a:cubicBezTo>
                              <a:pt x="216025" y="67388"/>
                              <a:pt x="213377" y="53886"/>
                              <a:pt x="210393" y="40460"/>
                            </a:cubicBezTo>
                            <a:cubicBezTo>
                              <a:pt x="202664" y="5679"/>
                              <a:pt x="209723" y="15514"/>
                              <a:pt x="194209" y="0"/>
                            </a:cubicBezTo>
                          </a:path>
                        </a:pathLst>
                      </a:custGeom>
                      <a:noFill/>
                      <a:ln w="31750">
                        <a:solidFill>
                          <a:srgbClr val="CC00CC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sp>
                  <p:nvSpPr>
                    <p:cNvPr id="61" name="Forma libre: forma 60">
                      <a:extLst>
                        <a:ext uri="{FF2B5EF4-FFF2-40B4-BE49-F238E27FC236}">
                          <a16:creationId xmlns:a16="http://schemas.microsoft.com/office/drawing/2014/main" id="{CA4CB98C-84C1-4257-E8E3-1E4A70F9B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0346" y="4150909"/>
                      <a:ext cx="3680691" cy="1963995"/>
                    </a:xfrm>
                    <a:custGeom>
                      <a:avLst/>
                      <a:gdLst>
                        <a:gd name="connsiteX0" fmla="*/ 0 w 3576680"/>
                        <a:gd name="connsiteY0" fmla="*/ 0 h 1893536"/>
                        <a:gd name="connsiteX1" fmla="*/ 72829 w 3576680"/>
                        <a:gd name="connsiteY1" fmla="*/ 56644 h 1893536"/>
                        <a:gd name="connsiteX2" fmla="*/ 80921 w 3576680"/>
                        <a:gd name="connsiteY2" fmla="*/ 80921 h 1893536"/>
                        <a:gd name="connsiteX3" fmla="*/ 137565 w 3576680"/>
                        <a:gd name="connsiteY3" fmla="*/ 153749 h 1893536"/>
                        <a:gd name="connsiteX4" fmla="*/ 137565 w 3576680"/>
                        <a:gd name="connsiteY4" fmla="*/ 153749 h 1893536"/>
                        <a:gd name="connsiteX5" fmla="*/ 186117 w 3576680"/>
                        <a:gd name="connsiteY5" fmla="*/ 186117 h 1893536"/>
                        <a:gd name="connsiteX6" fmla="*/ 202301 w 3576680"/>
                        <a:gd name="connsiteY6" fmla="*/ 258945 h 1893536"/>
                        <a:gd name="connsiteX7" fmla="*/ 210393 w 3576680"/>
                        <a:gd name="connsiteY7" fmla="*/ 339866 h 1893536"/>
                        <a:gd name="connsiteX8" fmla="*/ 218485 w 3576680"/>
                        <a:gd name="connsiteY8" fmla="*/ 380326 h 1893536"/>
                        <a:gd name="connsiteX9" fmla="*/ 291314 w 3576680"/>
                        <a:gd name="connsiteY9" fmla="*/ 445062 h 1893536"/>
                        <a:gd name="connsiteX10" fmla="*/ 331774 w 3576680"/>
                        <a:gd name="connsiteY10" fmla="*/ 493614 h 1893536"/>
                        <a:gd name="connsiteX11" fmla="*/ 364142 w 3576680"/>
                        <a:gd name="connsiteY11" fmla="*/ 517890 h 1893536"/>
                        <a:gd name="connsiteX12" fmla="*/ 388418 w 3576680"/>
                        <a:gd name="connsiteY12" fmla="*/ 542167 h 1893536"/>
                        <a:gd name="connsiteX13" fmla="*/ 428878 w 3576680"/>
                        <a:gd name="connsiteY13" fmla="*/ 558351 h 1893536"/>
                        <a:gd name="connsiteX14" fmla="*/ 453154 w 3576680"/>
                        <a:gd name="connsiteY14" fmla="*/ 574535 h 1893536"/>
                        <a:gd name="connsiteX15" fmla="*/ 485523 w 3576680"/>
                        <a:gd name="connsiteY15" fmla="*/ 582627 h 1893536"/>
                        <a:gd name="connsiteX16" fmla="*/ 566443 w 3576680"/>
                        <a:gd name="connsiteY16" fmla="*/ 598811 h 1893536"/>
                        <a:gd name="connsiteX17" fmla="*/ 614995 w 3576680"/>
                        <a:gd name="connsiteY17" fmla="*/ 614995 h 1893536"/>
                        <a:gd name="connsiteX18" fmla="*/ 671639 w 3576680"/>
                        <a:gd name="connsiteY18" fmla="*/ 631179 h 1893536"/>
                        <a:gd name="connsiteX19" fmla="*/ 720192 w 3576680"/>
                        <a:gd name="connsiteY19" fmla="*/ 647363 h 1893536"/>
                        <a:gd name="connsiteX20" fmla="*/ 784928 w 3576680"/>
                        <a:gd name="connsiteY20" fmla="*/ 663547 h 1893536"/>
                        <a:gd name="connsiteX21" fmla="*/ 809204 w 3576680"/>
                        <a:gd name="connsiteY21" fmla="*/ 679731 h 1893536"/>
                        <a:gd name="connsiteX22" fmla="*/ 825388 w 3576680"/>
                        <a:gd name="connsiteY22" fmla="*/ 720191 h 1893536"/>
                        <a:gd name="connsiteX23" fmla="*/ 841572 w 3576680"/>
                        <a:gd name="connsiteY23" fmla="*/ 752559 h 1893536"/>
                        <a:gd name="connsiteX24" fmla="*/ 930584 w 3576680"/>
                        <a:gd name="connsiteY24" fmla="*/ 663547 h 1893536"/>
                        <a:gd name="connsiteX25" fmla="*/ 946769 w 3576680"/>
                        <a:gd name="connsiteY25" fmla="*/ 639271 h 1893536"/>
                        <a:gd name="connsiteX26" fmla="*/ 979137 w 3576680"/>
                        <a:gd name="connsiteY26" fmla="*/ 614995 h 1893536"/>
                        <a:gd name="connsiteX27" fmla="*/ 1051965 w 3576680"/>
                        <a:gd name="connsiteY27" fmla="*/ 550259 h 1893536"/>
                        <a:gd name="connsiteX28" fmla="*/ 1076241 w 3576680"/>
                        <a:gd name="connsiteY28" fmla="*/ 542167 h 1893536"/>
                        <a:gd name="connsiteX29" fmla="*/ 1238082 w 3576680"/>
                        <a:gd name="connsiteY29" fmla="*/ 509798 h 1893536"/>
                        <a:gd name="connsiteX30" fmla="*/ 1262358 w 3576680"/>
                        <a:gd name="connsiteY30" fmla="*/ 501706 h 1893536"/>
                        <a:gd name="connsiteX31" fmla="*/ 1367554 w 3576680"/>
                        <a:gd name="connsiteY31" fmla="*/ 469338 h 1893536"/>
                        <a:gd name="connsiteX32" fmla="*/ 1391831 w 3576680"/>
                        <a:gd name="connsiteY32" fmla="*/ 453154 h 1893536"/>
                        <a:gd name="connsiteX33" fmla="*/ 1456567 w 3576680"/>
                        <a:gd name="connsiteY33" fmla="*/ 445062 h 1893536"/>
                        <a:gd name="connsiteX34" fmla="*/ 1497027 w 3576680"/>
                        <a:gd name="connsiteY34" fmla="*/ 436970 h 1893536"/>
                        <a:gd name="connsiteX35" fmla="*/ 1772156 w 3576680"/>
                        <a:gd name="connsiteY35" fmla="*/ 453154 h 1893536"/>
                        <a:gd name="connsiteX36" fmla="*/ 1796432 w 3576680"/>
                        <a:gd name="connsiteY36" fmla="*/ 461246 h 1893536"/>
                        <a:gd name="connsiteX37" fmla="*/ 1877353 w 3576680"/>
                        <a:gd name="connsiteY37" fmla="*/ 485522 h 1893536"/>
                        <a:gd name="connsiteX38" fmla="*/ 1909721 w 3576680"/>
                        <a:gd name="connsiteY38" fmla="*/ 550259 h 1893536"/>
                        <a:gd name="connsiteX39" fmla="*/ 1933997 w 3576680"/>
                        <a:gd name="connsiteY39" fmla="*/ 614995 h 1893536"/>
                        <a:gd name="connsiteX40" fmla="*/ 1958273 w 3576680"/>
                        <a:gd name="connsiteY40" fmla="*/ 671639 h 1893536"/>
                        <a:gd name="connsiteX41" fmla="*/ 1966365 w 3576680"/>
                        <a:gd name="connsiteY41" fmla="*/ 695915 h 1893536"/>
                        <a:gd name="connsiteX42" fmla="*/ 2039193 w 3576680"/>
                        <a:gd name="connsiteY42" fmla="*/ 720191 h 1893536"/>
                        <a:gd name="connsiteX43" fmla="*/ 2112022 w 3576680"/>
                        <a:gd name="connsiteY43" fmla="*/ 712099 h 1893536"/>
                        <a:gd name="connsiteX44" fmla="*/ 2144390 w 3576680"/>
                        <a:gd name="connsiteY44" fmla="*/ 695915 h 1893536"/>
                        <a:gd name="connsiteX45" fmla="*/ 2168666 w 3576680"/>
                        <a:gd name="connsiteY45" fmla="*/ 687823 h 1893536"/>
                        <a:gd name="connsiteX46" fmla="*/ 2184850 w 3576680"/>
                        <a:gd name="connsiteY46" fmla="*/ 663547 h 1893536"/>
                        <a:gd name="connsiteX47" fmla="*/ 2209126 w 3576680"/>
                        <a:gd name="connsiteY47" fmla="*/ 582627 h 1893536"/>
                        <a:gd name="connsiteX48" fmla="*/ 2241494 w 3576680"/>
                        <a:gd name="connsiteY48" fmla="*/ 598811 h 1893536"/>
                        <a:gd name="connsiteX49" fmla="*/ 2249586 w 3576680"/>
                        <a:gd name="connsiteY49" fmla="*/ 623087 h 1893536"/>
                        <a:gd name="connsiteX50" fmla="*/ 2265770 w 3576680"/>
                        <a:gd name="connsiteY50" fmla="*/ 655455 h 1893536"/>
                        <a:gd name="connsiteX51" fmla="*/ 2290046 w 3576680"/>
                        <a:gd name="connsiteY51" fmla="*/ 712099 h 1893536"/>
                        <a:gd name="connsiteX52" fmla="*/ 2298138 w 3576680"/>
                        <a:gd name="connsiteY52" fmla="*/ 752559 h 1893536"/>
                        <a:gd name="connsiteX53" fmla="*/ 2306231 w 3576680"/>
                        <a:gd name="connsiteY53" fmla="*/ 776836 h 1893536"/>
                        <a:gd name="connsiteX54" fmla="*/ 2322415 w 3576680"/>
                        <a:gd name="connsiteY54" fmla="*/ 857756 h 1893536"/>
                        <a:gd name="connsiteX55" fmla="*/ 2338599 w 3576680"/>
                        <a:gd name="connsiteY55" fmla="*/ 930584 h 1893536"/>
                        <a:gd name="connsiteX56" fmla="*/ 2354783 w 3576680"/>
                        <a:gd name="connsiteY56" fmla="*/ 971044 h 1893536"/>
                        <a:gd name="connsiteX57" fmla="*/ 2370967 w 3576680"/>
                        <a:gd name="connsiteY57" fmla="*/ 1035781 h 1893536"/>
                        <a:gd name="connsiteX58" fmla="*/ 2419519 w 3576680"/>
                        <a:gd name="connsiteY58" fmla="*/ 1116701 h 1893536"/>
                        <a:gd name="connsiteX59" fmla="*/ 2427611 w 3576680"/>
                        <a:gd name="connsiteY59" fmla="*/ 1165253 h 1893536"/>
                        <a:gd name="connsiteX60" fmla="*/ 2443795 w 3576680"/>
                        <a:gd name="connsiteY60" fmla="*/ 1189529 h 1893536"/>
                        <a:gd name="connsiteX61" fmla="*/ 2476163 w 3576680"/>
                        <a:gd name="connsiteY61" fmla="*/ 1254266 h 1893536"/>
                        <a:gd name="connsiteX62" fmla="*/ 2500439 w 3576680"/>
                        <a:gd name="connsiteY62" fmla="*/ 1302818 h 1893536"/>
                        <a:gd name="connsiteX63" fmla="*/ 2540900 w 3576680"/>
                        <a:gd name="connsiteY63" fmla="*/ 1383738 h 1893536"/>
                        <a:gd name="connsiteX64" fmla="*/ 2581360 w 3576680"/>
                        <a:gd name="connsiteY64" fmla="*/ 1480843 h 1893536"/>
                        <a:gd name="connsiteX65" fmla="*/ 2605636 w 3576680"/>
                        <a:gd name="connsiteY65" fmla="*/ 1529395 h 1893536"/>
                        <a:gd name="connsiteX66" fmla="*/ 2629912 w 3576680"/>
                        <a:gd name="connsiteY66" fmla="*/ 1586039 h 1893536"/>
                        <a:gd name="connsiteX67" fmla="*/ 2670372 w 3576680"/>
                        <a:gd name="connsiteY67" fmla="*/ 1642683 h 1893536"/>
                        <a:gd name="connsiteX68" fmla="*/ 2686556 w 3576680"/>
                        <a:gd name="connsiteY68" fmla="*/ 1666959 h 1893536"/>
                        <a:gd name="connsiteX69" fmla="*/ 2759384 w 3576680"/>
                        <a:gd name="connsiteY69" fmla="*/ 1683144 h 1893536"/>
                        <a:gd name="connsiteX70" fmla="*/ 2807937 w 3576680"/>
                        <a:gd name="connsiteY70" fmla="*/ 1675051 h 1893536"/>
                        <a:gd name="connsiteX71" fmla="*/ 2856489 w 3576680"/>
                        <a:gd name="connsiteY71" fmla="*/ 1658867 h 1893536"/>
                        <a:gd name="connsiteX72" fmla="*/ 3002146 w 3576680"/>
                        <a:gd name="connsiteY72" fmla="*/ 1666959 h 1893536"/>
                        <a:gd name="connsiteX73" fmla="*/ 3010238 w 3576680"/>
                        <a:gd name="connsiteY73" fmla="*/ 1691236 h 1893536"/>
                        <a:gd name="connsiteX74" fmla="*/ 3026422 w 3576680"/>
                        <a:gd name="connsiteY74" fmla="*/ 1731696 h 1893536"/>
                        <a:gd name="connsiteX75" fmla="*/ 3074974 w 3576680"/>
                        <a:gd name="connsiteY75" fmla="*/ 1739788 h 1893536"/>
                        <a:gd name="connsiteX76" fmla="*/ 3147802 w 3576680"/>
                        <a:gd name="connsiteY76" fmla="*/ 1747880 h 1893536"/>
                        <a:gd name="connsiteX77" fmla="*/ 3252999 w 3576680"/>
                        <a:gd name="connsiteY77" fmla="*/ 1764064 h 1893536"/>
                        <a:gd name="connsiteX78" fmla="*/ 3317735 w 3576680"/>
                        <a:gd name="connsiteY78" fmla="*/ 1788340 h 1893536"/>
                        <a:gd name="connsiteX79" fmla="*/ 3406747 w 3576680"/>
                        <a:gd name="connsiteY79" fmla="*/ 1804524 h 1893536"/>
                        <a:gd name="connsiteX80" fmla="*/ 3439115 w 3576680"/>
                        <a:gd name="connsiteY80" fmla="*/ 1820708 h 1893536"/>
                        <a:gd name="connsiteX81" fmla="*/ 3503852 w 3576680"/>
                        <a:gd name="connsiteY81" fmla="*/ 1836892 h 1893536"/>
                        <a:gd name="connsiteX82" fmla="*/ 3536220 w 3576680"/>
                        <a:gd name="connsiteY82" fmla="*/ 1869260 h 1893536"/>
                        <a:gd name="connsiteX83" fmla="*/ 3576680 w 3576680"/>
                        <a:gd name="connsiteY83" fmla="*/ 1893536 h 1893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</a:cxnLst>
                      <a:rect l="l" t="t" r="r" b="b"/>
                      <a:pathLst>
                        <a:path w="3576680" h="1893536">
                          <a:moveTo>
                            <a:pt x="0" y="0"/>
                          </a:moveTo>
                          <a:cubicBezTo>
                            <a:pt x="31130" y="18678"/>
                            <a:pt x="51084" y="26201"/>
                            <a:pt x="72829" y="56644"/>
                          </a:cubicBezTo>
                          <a:cubicBezTo>
                            <a:pt x="77787" y="63585"/>
                            <a:pt x="76189" y="73824"/>
                            <a:pt x="80921" y="80921"/>
                          </a:cubicBezTo>
                          <a:cubicBezTo>
                            <a:pt x="97980" y="106510"/>
                            <a:pt x="118684" y="129473"/>
                            <a:pt x="137565" y="153749"/>
                          </a:cubicBezTo>
                          <a:lnTo>
                            <a:pt x="137565" y="153749"/>
                          </a:lnTo>
                          <a:lnTo>
                            <a:pt x="186117" y="186117"/>
                          </a:lnTo>
                          <a:cubicBezTo>
                            <a:pt x="191512" y="210393"/>
                            <a:pt x="198423" y="234381"/>
                            <a:pt x="202301" y="258945"/>
                          </a:cubicBezTo>
                          <a:cubicBezTo>
                            <a:pt x="206529" y="285721"/>
                            <a:pt x="206810" y="312996"/>
                            <a:pt x="210393" y="339866"/>
                          </a:cubicBezTo>
                          <a:cubicBezTo>
                            <a:pt x="212211" y="353499"/>
                            <a:pt x="211409" y="368532"/>
                            <a:pt x="218485" y="380326"/>
                          </a:cubicBezTo>
                          <a:cubicBezTo>
                            <a:pt x="236222" y="409887"/>
                            <a:pt x="266499" y="423792"/>
                            <a:pt x="291314" y="445062"/>
                          </a:cubicBezTo>
                          <a:cubicBezTo>
                            <a:pt x="384110" y="524602"/>
                            <a:pt x="256855" y="418695"/>
                            <a:pt x="331774" y="493614"/>
                          </a:cubicBezTo>
                          <a:cubicBezTo>
                            <a:pt x="341311" y="503151"/>
                            <a:pt x="353902" y="509113"/>
                            <a:pt x="364142" y="517890"/>
                          </a:cubicBezTo>
                          <a:cubicBezTo>
                            <a:pt x="372831" y="525338"/>
                            <a:pt x="378714" y="536102"/>
                            <a:pt x="388418" y="542167"/>
                          </a:cubicBezTo>
                          <a:cubicBezTo>
                            <a:pt x="400736" y="549866"/>
                            <a:pt x="415886" y="551855"/>
                            <a:pt x="428878" y="558351"/>
                          </a:cubicBezTo>
                          <a:cubicBezTo>
                            <a:pt x="437577" y="562700"/>
                            <a:pt x="444215" y="570704"/>
                            <a:pt x="453154" y="574535"/>
                          </a:cubicBezTo>
                          <a:cubicBezTo>
                            <a:pt x="463376" y="578916"/>
                            <a:pt x="474648" y="580297"/>
                            <a:pt x="485523" y="582627"/>
                          </a:cubicBezTo>
                          <a:cubicBezTo>
                            <a:pt x="512420" y="588391"/>
                            <a:pt x="539757" y="592139"/>
                            <a:pt x="566443" y="598811"/>
                          </a:cubicBezTo>
                          <a:cubicBezTo>
                            <a:pt x="582993" y="602949"/>
                            <a:pt x="598592" y="610308"/>
                            <a:pt x="614995" y="614995"/>
                          </a:cubicBezTo>
                          <a:cubicBezTo>
                            <a:pt x="633876" y="620390"/>
                            <a:pt x="652870" y="625404"/>
                            <a:pt x="671639" y="631179"/>
                          </a:cubicBezTo>
                          <a:cubicBezTo>
                            <a:pt x="687944" y="636196"/>
                            <a:pt x="703789" y="642676"/>
                            <a:pt x="720192" y="647363"/>
                          </a:cubicBezTo>
                          <a:cubicBezTo>
                            <a:pt x="741579" y="653474"/>
                            <a:pt x="784928" y="663547"/>
                            <a:pt x="784928" y="663547"/>
                          </a:cubicBezTo>
                          <a:cubicBezTo>
                            <a:pt x="793020" y="668942"/>
                            <a:pt x="803551" y="671817"/>
                            <a:pt x="809204" y="679731"/>
                          </a:cubicBezTo>
                          <a:cubicBezTo>
                            <a:pt x="817647" y="691551"/>
                            <a:pt x="819489" y="706917"/>
                            <a:pt x="825388" y="720191"/>
                          </a:cubicBezTo>
                          <a:cubicBezTo>
                            <a:pt x="830287" y="731214"/>
                            <a:pt x="836177" y="741770"/>
                            <a:pt x="841572" y="752559"/>
                          </a:cubicBezTo>
                          <a:cubicBezTo>
                            <a:pt x="871243" y="722888"/>
                            <a:pt x="907307" y="698460"/>
                            <a:pt x="930584" y="663547"/>
                          </a:cubicBezTo>
                          <a:cubicBezTo>
                            <a:pt x="935979" y="655455"/>
                            <a:pt x="939892" y="646148"/>
                            <a:pt x="946769" y="639271"/>
                          </a:cubicBezTo>
                          <a:cubicBezTo>
                            <a:pt x="956306" y="629735"/>
                            <a:pt x="968987" y="623876"/>
                            <a:pt x="979137" y="614995"/>
                          </a:cubicBezTo>
                          <a:cubicBezTo>
                            <a:pt x="1013619" y="584824"/>
                            <a:pt x="1011022" y="575849"/>
                            <a:pt x="1051965" y="550259"/>
                          </a:cubicBezTo>
                          <a:cubicBezTo>
                            <a:pt x="1059198" y="545738"/>
                            <a:pt x="1067906" y="543979"/>
                            <a:pt x="1076241" y="542167"/>
                          </a:cubicBezTo>
                          <a:cubicBezTo>
                            <a:pt x="1130001" y="530480"/>
                            <a:pt x="1184322" y="521485"/>
                            <a:pt x="1238082" y="509798"/>
                          </a:cubicBezTo>
                          <a:cubicBezTo>
                            <a:pt x="1246417" y="507986"/>
                            <a:pt x="1254188" y="504157"/>
                            <a:pt x="1262358" y="501706"/>
                          </a:cubicBezTo>
                          <a:cubicBezTo>
                            <a:pt x="1283145" y="495470"/>
                            <a:pt x="1345774" y="479018"/>
                            <a:pt x="1367554" y="469338"/>
                          </a:cubicBezTo>
                          <a:cubicBezTo>
                            <a:pt x="1376441" y="465388"/>
                            <a:pt x="1382448" y="455713"/>
                            <a:pt x="1391831" y="453154"/>
                          </a:cubicBezTo>
                          <a:cubicBezTo>
                            <a:pt x="1412811" y="447432"/>
                            <a:pt x="1435073" y="448369"/>
                            <a:pt x="1456567" y="445062"/>
                          </a:cubicBezTo>
                          <a:cubicBezTo>
                            <a:pt x="1470161" y="442971"/>
                            <a:pt x="1483540" y="439667"/>
                            <a:pt x="1497027" y="436970"/>
                          </a:cubicBezTo>
                          <a:cubicBezTo>
                            <a:pt x="1562015" y="439377"/>
                            <a:pt x="1688526" y="436428"/>
                            <a:pt x="1772156" y="453154"/>
                          </a:cubicBezTo>
                          <a:cubicBezTo>
                            <a:pt x="1780520" y="454827"/>
                            <a:pt x="1788279" y="458738"/>
                            <a:pt x="1796432" y="461246"/>
                          </a:cubicBezTo>
                          <a:lnTo>
                            <a:pt x="1877353" y="485522"/>
                          </a:lnTo>
                          <a:cubicBezTo>
                            <a:pt x="1888142" y="507101"/>
                            <a:pt x="1904990" y="526602"/>
                            <a:pt x="1909721" y="550259"/>
                          </a:cubicBezTo>
                          <a:cubicBezTo>
                            <a:pt x="1919720" y="600256"/>
                            <a:pt x="1910184" y="579275"/>
                            <a:pt x="1933997" y="614995"/>
                          </a:cubicBezTo>
                          <a:cubicBezTo>
                            <a:pt x="1950838" y="682360"/>
                            <a:pt x="1930332" y="615756"/>
                            <a:pt x="1958273" y="671639"/>
                          </a:cubicBezTo>
                          <a:cubicBezTo>
                            <a:pt x="1962088" y="679268"/>
                            <a:pt x="1959812" y="690454"/>
                            <a:pt x="1966365" y="695915"/>
                          </a:cubicBezTo>
                          <a:cubicBezTo>
                            <a:pt x="1979424" y="706798"/>
                            <a:pt x="2021618" y="715797"/>
                            <a:pt x="2039193" y="720191"/>
                          </a:cubicBezTo>
                          <a:cubicBezTo>
                            <a:pt x="2063469" y="717494"/>
                            <a:pt x="2088222" y="717591"/>
                            <a:pt x="2112022" y="712099"/>
                          </a:cubicBezTo>
                          <a:cubicBezTo>
                            <a:pt x="2123776" y="709387"/>
                            <a:pt x="2133302" y="700667"/>
                            <a:pt x="2144390" y="695915"/>
                          </a:cubicBezTo>
                          <a:cubicBezTo>
                            <a:pt x="2152230" y="692555"/>
                            <a:pt x="2160574" y="690520"/>
                            <a:pt x="2168666" y="687823"/>
                          </a:cubicBezTo>
                          <a:cubicBezTo>
                            <a:pt x="2174061" y="679731"/>
                            <a:pt x="2180900" y="672434"/>
                            <a:pt x="2184850" y="663547"/>
                          </a:cubicBezTo>
                          <a:cubicBezTo>
                            <a:pt x="2196108" y="638217"/>
                            <a:pt x="2202401" y="609528"/>
                            <a:pt x="2209126" y="582627"/>
                          </a:cubicBezTo>
                          <a:cubicBezTo>
                            <a:pt x="2219915" y="588022"/>
                            <a:pt x="2232964" y="590281"/>
                            <a:pt x="2241494" y="598811"/>
                          </a:cubicBezTo>
                          <a:cubicBezTo>
                            <a:pt x="2247525" y="604842"/>
                            <a:pt x="2246226" y="615247"/>
                            <a:pt x="2249586" y="623087"/>
                          </a:cubicBezTo>
                          <a:cubicBezTo>
                            <a:pt x="2254338" y="634175"/>
                            <a:pt x="2261018" y="644367"/>
                            <a:pt x="2265770" y="655455"/>
                          </a:cubicBezTo>
                          <a:cubicBezTo>
                            <a:pt x="2301490" y="738801"/>
                            <a:pt x="2236370" y="604748"/>
                            <a:pt x="2290046" y="712099"/>
                          </a:cubicBezTo>
                          <a:cubicBezTo>
                            <a:pt x="2292743" y="725586"/>
                            <a:pt x="2294802" y="739216"/>
                            <a:pt x="2298138" y="752559"/>
                          </a:cubicBezTo>
                          <a:cubicBezTo>
                            <a:pt x="2300207" y="760834"/>
                            <a:pt x="2304313" y="768524"/>
                            <a:pt x="2306231" y="776836"/>
                          </a:cubicBezTo>
                          <a:cubicBezTo>
                            <a:pt x="2312417" y="803639"/>
                            <a:pt x="2317020" y="830783"/>
                            <a:pt x="2322415" y="857756"/>
                          </a:cubicBezTo>
                          <a:cubicBezTo>
                            <a:pt x="2325622" y="873790"/>
                            <a:pt x="2332885" y="913442"/>
                            <a:pt x="2338599" y="930584"/>
                          </a:cubicBezTo>
                          <a:cubicBezTo>
                            <a:pt x="2343192" y="944364"/>
                            <a:pt x="2350511" y="957161"/>
                            <a:pt x="2354783" y="971044"/>
                          </a:cubicBezTo>
                          <a:cubicBezTo>
                            <a:pt x="2361324" y="992304"/>
                            <a:pt x="2363933" y="1014679"/>
                            <a:pt x="2370967" y="1035781"/>
                          </a:cubicBezTo>
                          <a:cubicBezTo>
                            <a:pt x="2397940" y="1116701"/>
                            <a:pt x="2370967" y="1100517"/>
                            <a:pt x="2419519" y="1116701"/>
                          </a:cubicBezTo>
                          <a:cubicBezTo>
                            <a:pt x="2422216" y="1132885"/>
                            <a:pt x="2422423" y="1149688"/>
                            <a:pt x="2427611" y="1165253"/>
                          </a:cubicBezTo>
                          <a:cubicBezTo>
                            <a:pt x="2430686" y="1174479"/>
                            <a:pt x="2439138" y="1180991"/>
                            <a:pt x="2443795" y="1189529"/>
                          </a:cubicBezTo>
                          <a:cubicBezTo>
                            <a:pt x="2455348" y="1210709"/>
                            <a:pt x="2465374" y="1232687"/>
                            <a:pt x="2476163" y="1254266"/>
                          </a:cubicBezTo>
                          <a:cubicBezTo>
                            <a:pt x="2484255" y="1270450"/>
                            <a:pt x="2493719" y="1286018"/>
                            <a:pt x="2500439" y="1302818"/>
                          </a:cubicBezTo>
                          <a:cubicBezTo>
                            <a:pt x="2558306" y="1447485"/>
                            <a:pt x="2470341" y="1233801"/>
                            <a:pt x="2540900" y="1383738"/>
                          </a:cubicBezTo>
                          <a:cubicBezTo>
                            <a:pt x="2555831" y="1415466"/>
                            <a:pt x="2565678" y="1449479"/>
                            <a:pt x="2581360" y="1480843"/>
                          </a:cubicBezTo>
                          <a:cubicBezTo>
                            <a:pt x="2589452" y="1497027"/>
                            <a:pt x="2598287" y="1512860"/>
                            <a:pt x="2605636" y="1529395"/>
                          </a:cubicBezTo>
                          <a:cubicBezTo>
                            <a:pt x="2628332" y="1580461"/>
                            <a:pt x="2594655" y="1524339"/>
                            <a:pt x="2629912" y="1586039"/>
                          </a:cubicBezTo>
                          <a:cubicBezTo>
                            <a:pt x="2640809" y="1605109"/>
                            <a:pt x="2657966" y="1625315"/>
                            <a:pt x="2670372" y="1642683"/>
                          </a:cubicBezTo>
                          <a:cubicBezTo>
                            <a:pt x="2676025" y="1650597"/>
                            <a:pt x="2678962" y="1660884"/>
                            <a:pt x="2686556" y="1666959"/>
                          </a:cubicBezTo>
                          <a:cubicBezTo>
                            <a:pt x="2697040" y="1675346"/>
                            <a:pt x="2758889" y="1683062"/>
                            <a:pt x="2759384" y="1683144"/>
                          </a:cubicBezTo>
                          <a:cubicBezTo>
                            <a:pt x="2775568" y="1680446"/>
                            <a:pt x="2792019" y="1679031"/>
                            <a:pt x="2807937" y="1675051"/>
                          </a:cubicBezTo>
                          <a:cubicBezTo>
                            <a:pt x="2824487" y="1670913"/>
                            <a:pt x="2856489" y="1658867"/>
                            <a:pt x="2856489" y="1658867"/>
                          </a:cubicBezTo>
                          <a:cubicBezTo>
                            <a:pt x="2905041" y="1661564"/>
                            <a:pt x="2954562" y="1656941"/>
                            <a:pt x="3002146" y="1666959"/>
                          </a:cubicBezTo>
                          <a:cubicBezTo>
                            <a:pt x="3010493" y="1668716"/>
                            <a:pt x="3007243" y="1683249"/>
                            <a:pt x="3010238" y="1691236"/>
                          </a:cubicBezTo>
                          <a:cubicBezTo>
                            <a:pt x="3015338" y="1704837"/>
                            <a:pt x="3014802" y="1722981"/>
                            <a:pt x="3026422" y="1731696"/>
                          </a:cubicBezTo>
                          <a:cubicBezTo>
                            <a:pt x="3039548" y="1741540"/>
                            <a:pt x="3058711" y="1737620"/>
                            <a:pt x="3074974" y="1739788"/>
                          </a:cubicBezTo>
                          <a:cubicBezTo>
                            <a:pt x="3099185" y="1743016"/>
                            <a:pt x="3123526" y="1745183"/>
                            <a:pt x="3147802" y="1747880"/>
                          </a:cubicBezTo>
                          <a:cubicBezTo>
                            <a:pt x="3220841" y="1766140"/>
                            <a:pt x="3131836" y="1745424"/>
                            <a:pt x="3252999" y="1764064"/>
                          </a:cubicBezTo>
                          <a:cubicBezTo>
                            <a:pt x="3340194" y="1777478"/>
                            <a:pt x="3228645" y="1764583"/>
                            <a:pt x="3317735" y="1788340"/>
                          </a:cubicBezTo>
                          <a:cubicBezTo>
                            <a:pt x="3346874" y="1796110"/>
                            <a:pt x="3377076" y="1799129"/>
                            <a:pt x="3406747" y="1804524"/>
                          </a:cubicBezTo>
                          <a:cubicBezTo>
                            <a:pt x="3417536" y="1809919"/>
                            <a:pt x="3427671" y="1816893"/>
                            <a:pt x="3439115" y="1820708"/>
                          </a:cubicBezTo>
                          <a:cubicBezTo>
                            <a:pt x="3460217" y="1827742"/>
                            <a:pt x="3503852" y="1836892"/>
                            <a:pt x="3503852" y="1836892"/>
                          </a:cubicBezTo>
                          <a:cubicBezTo>
                            <a:pt x="3514641" y="1847681"/>
                            <a:pt x="3524013" y="1860105"/>
                            <a:pt x="3536220" y="1869260"/>
                          </a:cubicBezTo>
                          <a:cubicBezTo>
                            <a:pt x="3607780" y="1922930"/>
                            <a:pt x="3548744" y="1865600"/>
                            <a:pt x="3576680" y="189353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CC00CC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sp>
                <p:nvSpPr>
                  <p:cNvPr id="65" name="CuadroTexto 64">
                    <a:extLst>
                      <a:ext uri="{FF2B5EF4-FFF2-40B4-BE49-F238E27FC236}">
                        <a16:creationId xmlns:a16="http://schemas.microsoft.com/office/drawing/2014/main" id="{EB56B8DD-5E0E-6E07-9D14-2CF7A68DC8DA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739" y="3750178"/>
                    <a:ext cx="1114131" cy="307777"/>
                  </a:xfrm>
                  <a:prstGeom prst="rect">
                    <a:avLst/>
                  </a:prstGeom>
                  <a:solidFill>
                    <a:schemeClr val="bg1">
                      <a:alpha val="43000"/>
                    </a:schemeClr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400" b="1" dirty="0">
                        <a:solidFill>
                          <a:srgbClr val="002060"/>
                        </a:solidFill>
                      </a:rPr>
                      <a:t>C.H. JÚCAR</a:t>
                    </a:r>
                  </a:p>
                </p:txBody>
              </p:sp>
            </p:grpSp>
            <p:sp>
              <p:nvSpPr>
                <p:cNvPr id="67" name="CuadroTexto 66">
                  <a:extLst>
                    <a:ext uri="{FF2B5EF4-FFF2-40B4-BE49-F238E27FC236}">
                      <a16:creationId xmlns:a16="http://schemas.microsoft.com/office/drawing/2014/main" id="{040C98A4-DB72-1FC1-3203-04795B2630E2}"/>
                    </a:ext>
                  </a:extLst>
                </p:cNvPr>
                <p:cNvSpPr txBox="1"/>
                <p:nvPr/>
              </p:nvSpPr>
              <p:spPr>
                <a:xfrm>
                  <a:off x="7339900" y="4350424"/>
                  <a:ext cx="1160641" cy="307777"/>
                </a:xfrm>
                <a:prstGeom prst="rect">
                  <a:avLst/>
                </a:prstGeom>
                <a:solidFill>
                  <a:schemeClr val="bg1">
                    <a:alpha val="43000"/>
                  </a:schemeClr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b="1" dirty="0">
                      <a:solidFill>
                        <a:srgbClr val="002060"/>
                      </a:solidFill>
                    </a:rPr>
                    <a:t>C.H. SEGURA</a:t>
                  </a:r>
                </a:p>
              </p:txBody>
            </p:sp>
          </p:grp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76980FA7-2227-6C99-34F8-12D68B803E65}"/>
                  </a:ext>
                </a:extLst>
              </p:cNvPr>
              <p:cNvSpPr txBox="1"/>
              <p:nvPr/>
            </p:nvSpPr>
            <p:spPr>
              <a:xfrm>
                <a:off x="3192689" y="5400706"/>
                <a:ext cx="1402654" cy="30777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002060"/>
                    </a:solidFill>
                  </a:rPr>
                  <a:t>C.H. GUADIANA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25BA8006-98B3-D1AE-8505-7FBD10A55B4F}"/>
                </a:ext>
              </a:extLst>
            </p:cNvPr>
            <p:cNvSpPr txBox="1"/>
            <p:nvPr/>
          </p:nvSpPr>
          <p:spPr>
            <a:xfrm>
              <a:off x="778783" y="5191116"/>
              <a:ext cx="975191" cy="307777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2060"/>
                  </a:solidFill>
                </a:rPr>
                <a:t>C.H. TAJO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28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EJEMPLOS Y PROPUESTAS MULTIPROPÓSITO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518930" cy="723673"/>
          </a:xfrm>
          <a:noFill/>
        </p:spPr>
        <p:txBody>
          <a:bodyPr vert="horz" wrap="square">
            <a:normAutofit fontScale="700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Perfil Longitudinal Mediterráneo (0) – Embalse de Tous (130) – CHR La Muela (830) – Embalse de Cortes (326) – C.N. Cofrentes (340) – S. del Boquerón (830) - Tajo (485) - Madrid (650)- </a:t>
            </a:r>
            <a:r>
              <a:rPr lang="es-ES" sz="2400" dirty="0" err="1"/>
              <a:t>Ltot</a:t>
            </a:r>
            <a:r>
              <a:rPr lang="es-ES" sz="2400" dirty="0"/>
              <a:t>=550 km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4D0F7A1-CF52-C9F2-CC48-48A1375AD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73" name="Grupo 72">
            <a:extLst>
              <a:ext uri="{FF2B5EF4-FFF2-40B4-BE49-F238E27FC236}">
                <a16:creationId xmlns:a16="http://schemas.microsoft.com/office/drawing/2014/main" id="{764C299A-F4E3-4E4B-206C-8ACCAA34C9AA}"/>
              </a:ext>
            </a:extLst>
          </p:cNvPr>
          <p:cNvGrpSpPr/>
          <p:nvPr/>
        </p:nvGrpSpPr>
        <p:grpSpPr>
          <a:xfrm>
            <a:off x="859048" y="2972501"/>
            <a:ext cx="7655203" cy="3240000"/>
            <a:chOff x="683383" y="2982645"/>
            <a:chExt cx="7655203" cy="3240000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6A9BF2EA-4E70-D347-CEC5-7136CA663F11}"/>
                </a:ext>
              </a:extLst>
            </p:cNvPr>
            <p:cNvGrpSpPr/>
            <p:nvPr/>
          </p:nvGrpSpPr>
          <p:grpSpPr>
            <a:xfrm>
              <a:off x="683383" y="2982645"/>
              <a:ext cx="7655203" cy="3240000"/>
              <a:chOff x="683383" y="2982645"/>
              <a:chExt cx="7655203" cy="3240000"/>
            </a:xfrm>
          </p:grpSpPr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63D88635-550F-A060-4DB3-15F1EB91A4C4}"/>
                  </a:ext>
                </a:extLst>
              </p:cNvPr>
              <p:cNvGrpSpPr/>
              <p:nvPr/>
            </p:nvGrpSpPr>
            <p:grpSpPr>
              <a:xfrm>
                <a:off x="683383" y="2982645"/>
                <a:ext cx="7655203" cy="3240000"/>
                <a:chOff x="1115247" y="2255501"/>
                <a:chExt cx="7655203" cy="3240000"/>
              </a:xfrm>
              <a:solidFill>
                <a:schemeClr val="bg2">
                  <a:alpha val="49000"/>
                </a:schemeClr>
              </a:solidFill>
            </p:grpSpPr>
            <p:grpSp>
              <p:nvGrpSpPr>
                <p:cNvPr id="28" name="Grupo 27">
                  <a:extLst>
                    <a:ext uri="{FF2B5EF4-FFF2-40B4-BE49-F238E27FC236}">
                      <a16:creationId xmlns:a16="http://schemas.microsoft.com/office/drawing/2014/main" id="{12A048D3-A88B-1B21-CB52-33A660AA9E97}"/>
                    </a:ext>
                  </a:extLst>
                </p:cNvPr>
                <p:cNvGrpSpPr/>
                <p:nvPr/>
              </p:nvGrpSpPr>
              <p:grpSpPr>
                <a:xfrm>
                  <a:off x="1115247" y="2255501"/>
                  <a:ext cx="7655203" cy="3240000"/>
                  <a:chOff x="980994" y="2619784"/>
                  <a:chExt cx="7655203" cy="3240000"/>
                </a:xfrm>
                <a:grpFill/>
              </p:grpSpPr>
              <p:grpSp>
                <p:nvGrpSpPr>
                  <p:cNvPr id="24" name="Grupo 23">
                    <a:extLst>
                      <a:ext uri="{FF2B5EF4-FFF2-40B4-BE49-F238E27FC236}">
                        <a16:creationId xmlns:a16="http://schemas.microsoft.com/office/drawing/2014/main" id="{3F0AAAE9-1F34-8BA1-25A4-BF6147385D77}"/>
                      </a:ext>
                    </a:extLst>
                  </p:cNvPr>
                  <p:cNvGrpSpPr/>
                  <p:nvPr/>
                </p:nvGrpSpPr>
                <p:grpSpPr>
                  <a:xfrm>
                    <a:off x="980994" y="2619784"/>
                    <a:ext cx="7655203" cy="3240000"/>
                    <a:chOff x="980994" y="2619784"/>
                    <a:chExt cx="7655203" cy="3240000"/>
                  </a:xfrm>
                  <a:grpFill/>
                </p:grpSpPr>
                <p:grpSp>
                  <p:nvGrpSpPr>
                    <p:cNvPr id="23" name="Grupo 22">
                      <a:extLst>
                        <a:ext uri="{FF2B5EF4-FFF2-40B4-BE49-F238E27FC236}">
                          <a16:creationId xmlns:a16="http://schemas.microsoft.com/office/drawing/2014/main" id="{CF971C7A-F6DF-41A0-1B88-9601C1B0E9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0994" y="2619784"/>
                      <a:ext cx="7655203" cy="3240000"/>
                      <a:chOff x="980994" y="2619784"/>
                      <a:chExt cx="7655203" cy="3240000"/>
                    </a:xfrm>
                    <a:grpFill/>
                  </p:grpSpPr>
                  <p:grpSp>
                    <p:nvGrpSpPr>
                      <p:cNvPr id="22" name="Grupo 21">
                        <a:extLst>
                          <a:ext uri="{FF2B5EF4-FFF2-40B4-BE49-F238E27FC236}">
                            <a16:creationId xmlns:a16="http://schemas.microsoft.com/office/drawing/2014/main" id="{29030EA5-50AE-5A5B-CFDA-2751A507DB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80994" y="2619784"/>
                        <a:ext cx="7655203" cy="3240000"/>
                        <a:chOff x="980994" y="2619784"/>
                        <a:chExt cx="7655203" cy="3240000"/>
                      </a:xfrm>
                      <a:grpFill/>
                    </p:grpSpPr>
                    <p:grpSp>
                      <p:nvGrpSpPr>
                        <p:cNvPr id="20" name="Grupo 19">
                          <a:extLst>
                            <a:ext uri="{FF2B5EF4-FFF2-40B4-BE49-F238E27FC236}">
                              <a16:creationId xmlns:a16="http://schemas.microsoft.com/office/drawing/2014/main" id="{6305EEFA-A437-B35A-42AF-D6F7BE5A91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80994" y="2619784"/>
                          <a:ext cx="7655203" cy="3240000"/>
                          <a:chOff x="980994" y="2619784"/>
                          <a:chExt cx="7655203" cy="3240000"/>
                        </a:xfrm>
                        <a:grpFill/>
                      </p:grpSpPr>
                      <p:pic>
                        <p:nvPicPr>
                          <p:cNvPr id="16" name="Imagen 15">
                            <a:extLst>
                              <a:ext uri="{FF2B5EF4-FFF2-40B4-BE49-F238E27FC236}">
                                <a16:creationId xmlns:a16="http://schemas.microsoft.com/office/drawing/2014/main" id="{C5F63C02-C7C8-70AB-3A28-AFE6576C948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80994" y="2619784"/>
                            <a:ext cx="7655203" cy="3240000"/>
                          </a:xfrm>
                          <a:prstGeom prst="rect">
                            <a:avLst/>
                          </a:prstGeom>
                          <a:grpFill/>
                        </p:spPr>
                      </p:pic>
                      <p:sp>
                        <p:nvSpPr>
                          <p:cNvPr id="17" name="CuadroTexto 16">
                            <a:extLst>
                              <a:ext uri="{FF2B5EF4-FFF2-40B4-BE49-F238E27FC236}">
                                <a16:creationId xmlns:a16="http://schemas.microsoft.com/office/drawing/2014/main" id="{9E56F505-B83A-ECBE-57FD-F0A6E57EA91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352595" y="4655967"/>
                            <a:ext cx="469734" cy="307777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rgbClr val="0070C0"/>
                            </a:solidFill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s-ES" sz="1400" b="1" dirty="0">
                                <a:solidFill>
                                  <a:srgbClr val="0070C0"/>
                                </a:solidFill>
                              </a:rPr>
                              <a:t>TTS</a:t>
                            </a:r>
                          </a:p>
                        </p:txBody>
                      </p:sp>
                    </p:grpSp>
                    <p:sp>
                      <p:nvSpPr>
                        <p:cNvPr id="21" name="Elipse 20">
                          <a:extLst>
                            <a:ext uri="{FF2B5EF4-FFF2-40B4-BE49-F238E27FC236}">
                              <a16:creationId xmlns:a16="http://schemas.microsoft.com/office/drawing/2014/main" id="{EE253E0F-6F9F-BD8E-AFDD-A26BC1BD04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8880" y="4830736"/>
                          <a:ext cx="308754" cy="300958"/>
                        </a:xfrm>
                        <a:prstGeom prst="ellipse">
                          <a:avLst/>
                        </a:prstGeom>
                        <a:grpFill/>
                        <a:ln w="28575">
                          <a:solidFill>
                            <a:srgbClr val="00B050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177" name="CuadroTexto 176">
                          <a:extLst>
                            <a:ext uri="{FF2B5EF4-FFF2-40B4-BE49-F238E27FC236}">
                              <a16:creationId xmlns:a16="http://schemas.microsoft.com/office/drawing/2014/main" id="{0319FA2F-5620-D87E-613F-CB00D19052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557243" y="4290275"/>
                          <a:ext cx="755348" cy="523220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alpha val="72000"/>
                          </a:schemeClr>
                        </a:solidFill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ES" sz="1400" b="1" dirty="0">
                              <a:solidFill>
                                <a:srgbClr val="00B050"/>
                              </a:solidFill>
                            </a:rPr>
                            <a:t>CHR LA MUELA</a:t>
                          </a:r>
                        </a:p>
                      </p:txBody>
                    </p:sp>
                  </p:grpSp>
                  <p:sp>
                    <p:nvSpPr>
                      <p:cNvPr id="92" name="CuadroTexto 91">
                        <a:extLst>
                          <a:ext uri="{FF2B5EF4-FFF2-40B4-BE49-F238E27FC236}">
                            <a16:creationId xmlns:a16="http://schemas.microsoft.com/office/drawing/2014/main" id="{BA66B34F-828D-1ACF-ADCB-7546CD679A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91207" y="5175726"/>
                        <a:ext cx="1008112" cy="30777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s-ES" sz="1400" b="1" dirty="0">
                            <a:solidFill>
                              <a:srgbClr val="0070C0"/>
                            </a:solidFill>
                          </a:rPr>
                          <a:t>E. CORTES</a:t>
                        </a:r>
                      </a:p>
                    </p:txBody>
                  </p:sp>
                </p:grpSp>
                <p:sp>
                  <p:nvSpPr>
                    <p:cNvPr id="179" name="Elipse 178">
                      <a:extLst>
                        <a:ext uri="{FF2B5EF4-FFF2-40B4-BE49-F238E27FC236}">
                          <a16:creationId xmlns:a16="http://schemas.microsoft.com/office/drawing/2014/main" id="{27E675B9-35C4-6054-CF99-9AB31A5A833D}"/>
                        </a:ext>
                      </a:extLst>
                    </p:cNvPr>
                    <p:cNvSpPr/>
                    <p:nvPr/>
                  </p:nvSpPr>
                  <p:spPr>
                    <a:xfrm rot="1816857" flipH="1">
                      <a:off x="2453725" y="4545790"/>
                      <a:ext cx="223921" cy="379751"/>
                    </a:xfrm>
                    <a:prstGeom prst="ellipse">
                      <a:avLst/>
                    </a:prstGeom>
                    <a:grpFill/>
                    <a:ln w="34925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181" name="CuadroTexto 180">
                    <a:extLst>
                      <a:ext uri="{FF2B5EF4-FFF2-40B4-BE49-F238E27FC236}">
                        <a16:creationId xmlns:a16="http://schemas.microsoft.com/office/drawing/2014/main" id="{A9A2CB13-1208-BC32-F4D0-EA42D428B7FD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454" y="4611457"/>
                    <a:ext cx="1610608" cy="30777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400" b="1" dirty="0">
                        <a:solidFill>
                          <a:srgbClr val="FF0000"/>
                        </a:solidFill>
                      </a:rPr>
                      <a:t>¿CHR MED–TAJO?</a:t>
                    </a:r>
                  </a:p>
                </p:txBody>
              </p:sp>
            </p:grpSp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D930D69D-8D8A-C40D-2657-C7B1FB68F2DD}"/>
                    </a:ext>
                  </a:extLst>
                </p:cNvPr>
                <p:cNvSpPr txBox="1"/>
                <p:nvPr/>
              </p:nvSpPr>
              <p:spPr>
                <a:xfrm>
                  <a:off x="1159608" y="4535154"/>
                  <a:ext cx="855712" cy="307777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s-ES"/>
                  </a:defPPr>
                  <a:lvl1pPr>
                    <a:defRPr sz="1400" b="1">
                      <a:solidFill>
                        <a:srgbClr val="0070C0"/>
                      </a:solidFill>
                    </a:defRPr>
                  </a:lvl1pPr>
                </a:lstStyle>
                <a:p>
                  <a:r>
                    <a:rPr lang="es-ES" dirty="0"/>
                    <a:t>E. TOUS</a:t>
                  </a:r>
                </a:p>
              </p:txBody>
            </p:sp>
          </p:grpSp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001F9611-DEAD-0A1F-7D9F-29974300D4A9}"/>
                  </a:ext>
                </a:extLst>
              </p:cNvPr>
              <p:cNvSpPr txBox="1"/>
              <p:nvPr/>
            </p:nvSpPr>
            <p:spPr>
              <a:xfrm>
                <a:off x="7188739" y="3619862"/>
                <a:ext cx="978232" cy="307777"/>
              </a:xfrm>
              <a:prstGeom prst="rect">
                <a:avLst/>
              </a:prstGeom>
              <a:solidFill>
                <a:schemeClr val="bg2">
                  <a:alpha val="66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002060"/>
                    </a:solidFill>
                  </a:rPr>
                  <a:t>C.H. TAJO</a:t>
                </a:r>
              </a:p>
            </p:txBody>
          </p: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2482C464-85C7-C2CD-D2B6-EB3009862541}"/>
                  </a:ext>
                </a:extLst>
              </p:cNvPr>
              <p:cNvSpPr txBox="1"/>
              <p:nvPr/>
            </p:nvSpPr>
            <p:spPr>
              <a:xfrm>
                <a:off x="3428881" y="5484911"/>
                <a:ext cx="1064996" cy="307777"/>
              </a:xfrm>
              <a:prstGeom prst="rect">
                <a:avLst/>
              </a:prstGeom>
              <a:solidFill>
                <a:schemeClr val="bg2">
                  <a:alpha val="66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002060"/>
                    </a:solidFill>
                  </a:rPr>
                  <a:t>C.H. JÚCAR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88DD5341-FD46-4387-5390-E17B36087464}"/>
                </a:ext>
              </a:extLst>
            </p:cNvPr>
            <p:cNvSpPr txBox="1"/>
            <p:nvPr/>
          </p:nvSpPr>
          <p:spPr>
            <a:xfrm>
              <a:off x="4293002" y="3619862"/>
              <a:ext cx="1479334" cy="307777"/>
            </a:xfrm>
            <a:prstGeom prst="rect">
              <a:avLst/>
            </a:prstGeom>
            <a:solidFill>
              <a:schemeClr val="bg2">
                <a:alpha val="66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2060"/>
                  </a:solidFill>
                </a:rPr>
                <a:t>C.H. GUADIANA</a:t>
              </a: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68C28D8C-EFAC-04AB-7B08-E598B78F911D}"/>
              </a:ext>
            </a:extLst>
          </p:cNvPr>
          <p:cNvGrpSpPr/>
          <p:nvPr/>
        </p:nvGrpSpPr>
        <p:grpSpPr>
          <a:xfrm>
            <a:off x="265207" y="1947339"/>
            <a:ext cx="8640000" cy="1518987"/>
            <a:chOff x="278895" y="1956359"/>
            <a:chExt cx="8640000" cy="1518987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947FFE31-2E55-07EC-D11D-9394F5D44B62}"/>
                </a:ext>
              </a:extLst>
            </p:cNvPr>
            <p:cNvGrpSpPr/>
            <p:nvPr/>
          </p:nvGrpSpPr>
          <p:grpSpPr>
            <a:xfrm>
              <a:off x="278895" y="1956359"/>
              <a:ext cx="8640000" cy="1518987"/>
              <a:chOff x="278895" y="2128090"/>
              <a:chExt cx="8640000" cy="1518987"/>
            </a:xfrm>
          </p:grpSpPr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B2B3E9B3-E034-F10C-58E7-1906C2B1A435}"/>
                  </a:ext>
                </a:extLst>
              </p:cNvPr>
              <p:cNvGrpSpPr/>
              <p:nvPr/>
            </p:nvGrpSpPr>
            <p:grpSpPr>
              <a:xfrm>
                <a:off x="278895" y="2128090"/>
                <a:ext cx="8640000" cy="1518987"/>
                <a:chOff x="278895" y="1890275"/>
                <a:chExt cx="8640000" cy="1518987"/>
              </a:xfrm>
            </p:grpSpPr>
            <p:grpSp>
              <p:nvGrpSpPr>
                <p:cNvPr id="48" name="Grupo 47">
                  <a:extLst>
                    <a:ext uri="{FF2B5EF4-FFF2-40B4-BE49-F238E27FC236}">
                      <a16:creationId xmlns:a16="http://schemas.microsoft.com/office/drawing/2014/main" id="{7C66053C-2F3C-4212-3656-55572FBE0BFC}"/>
                    </a:ext>
                  </a:extLst>
                </p:cNvPr>
                <p:cNvGrpSpPr/>
                <p:nvPr/>
              </p:nvGrpSpPr>
              <p:grpSpPr>
                <a:xfrm>
                  <a:off x="278895" y="1890275"/>
                  <a:ext cx="8640000" cy="1518987"/>
                  <a:chOff x="278895" y="1890275"/>
                  <a:chExt cx="8640000" cy="1518987"/>
                </a:xfrm>
              </p:grpSpPr>
              <p:grpSp>
                <p:nvGrpSpPr>
                  <p:cNvPr id="44" name="Grupo 43">
                    <a:extLst>
                      <a:ext uri="{FF2B5EF4-FFF2-40B4-BE49-F238E27FC236}">
                        <a16:creationId xmlns:a16="http://schemas.microsoft.com/office/drawing/2014/main" id="{B320FE0B-BE25-C69E-EFFC-D6C285D7E4A8}"/>
                      </a:ext>
                    </a:extLst>
                  </p:cNvPr>
                  <p:cNvGrpSpPr/>
                  <p:nvPr/>
                </p:nvGrpSpPr>
                <p:grpSpPr>
                  <a:xfrm>
                    <a:off x="278895" y="1890275"/>
                    <a:ext cx="8640000" cy="1518987"/>
                    <a:chOff x="278895" y="1890275"/>
                    <a:chExt cx="8640000" cy="1518987"/>
                  </a:xfrm>
                </p:grpSpPr>
                <p:grpSp>
                  <p:nvGrpSpPr>
                    <p:cNvPr id="30" name="Grupo 29">
                      <a:extLst>
                        <a:ext uri="{FF2B5EF4-FFF2-40B4-BE49-F238E27FC236}">
                          <a16:creationId xmlns:a16="http://schemas.microsoft.com/office/drawing/2014/main" id="{40D07D6A-EB1A-D7B8-31D8-6DBE1244D2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8895" y="1890275"/>
                      <a:ext cx="8640000" cy="1518987"/>
                      <a:chOff x="278895" y="1890275"/>
                      <a:chExt cx="8640000" cy="1518987"/>
                    </a:xfrm>
                  </p:grpSpPr>
                  <p:grpSp>
                    <p:nvGrpSpPr>
                      <p:cNvPr id="19" name="Grupo 18">
                        <a:extLst>
                          <a:ext uri="{FF2B5EF4-FFF2-40B4-BE49-F238E27FC236}">
                            <a16:creationId xmlns:a16="http://schemas.microsoft.com/office/drawing/2014/main" id="{5F757A77-32F1-73BD-16E6-72E07FCC91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8895" y="1890275"/>
                        <a:ext cx="8640000" cy="1518987"/>
                        <a:chOff x="278895" y="1923350"/>
                        <a:chExt cx="8640000" cy="1518987"/>
                      </a:xfrm>
                    </p:grpSpPr>
                    <p:grpSp>
                      <p:nvGrpSpPr>
                        <p:cNvPr id="4" name="Grupo 3">
                          <a:extLst>
                            <a:ext uri="{FF2B5EF4-FFF2-40B4-BE49-F238E27FC236}">
                              <a16:creationId xmlns:a16="http://schemas.microsoft.com/office/drawing/2014/main" id="{54FFFE62-F400-4AC0-BB6A-A5D47DE60CB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78895" y="1923350"/>
                          <a:ext cx="8640000" cy="1518987"/>
                          <a:chOff x="278895" y="1923350"/>
                          <a:chExt cx="8640000" cy="1518987"/>
                        </a:xfrm>
                      </p:grpSpPr>
                      <p:grpSp>
                        <p:nvGrpSpPr>
                          <p:cNvPr id="34" name="Grupo 33">
                            <a:extLst>
                              <a:ext uri="{FF2B5EF4-FFF2-40B4-BE49-F238E27FC236}">
                                <a16:creationId xmlns:a16="http://schemas.microsoft.com/office/drawing/2014/main" id="{6C377D14-054A-CFA5-7BB7-6145C9D9F0D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78895" y="1942875"/>
                            <a:ext cx="8640000" cy="1499462"/>
                            <a:chOff x="278895" y="1942875"/>
                            <a:chExt cx="8640000" cy="1499462"/>
                          </a:xfrm>
                        </p:grpSpPr>
                        <p:grpSp>
                          <p:nvGrpSpPr>
                            <p:cNvPr id="32" name="Grupo 31">
                              <a:extLst>
                                <a:ext uri="{FF2B5EF4-FFF2-40B4-BE49-F238E27FC236}">
                                  <a16:creationId xmlns:a16="http://schemas.microsoft.com/office/drawing/2014/main" id="{E2D82F00-9B9D-C63F-4675-E1382DB78D9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78895" y="1942875"/>
                              <a:ext cx="8640000" cy="1499462"/>
                              <a:chOff x="278572" y="4455325"/>
                              <a:chExt cx="8640000" cy="1499462"/>
                            </a:xfrm>
                          </p:grpSpPr>
                          <p:grpSp>
                            <p:nvGrpSpPr>
                              <p:cNvPr id="26" name="Grupo 25">
                                <a:extLst>
                                  <a:ext uri="{FF2B5EF4-FFF2-40B4-BE49-F238E27FC236}">
                                    <a16:creationId xmlns:a16="http://schemas.microsoft.com/office/drawing/2014/main" id="{CD1D142A-DBFC-F4C8-3114-72BDA1A22AC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278572" y="4455325"/>
                                <a:ext cx="8640000" cy="1499462"/>
                                <a:chOff x="278572" y="4455325"/>
                                <a:chExt cx="8640000" cy="1499462"/>
                              </a:xfrm>
                            </p:grpSpPr>
                            <p:pic>
                              <p:nvPicPr>
                                <p:cNvPr id="11" name="Imagen 10">
                                  <a:extLst>
                                    <a:ext uri="{FF2B5EF4-FFF2-40B4-BE49-F238E27FC236}">
                                      <a16:creationId xmlns:a16="http://schemas.microsoft.com/office/drawing/2014/main" id="{26D0F11F-1FCA-047D-C231-EA3BA1C3ED95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78572" y="4455325"/>
                                  <a:ext cx="8640000" cy="1499462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cxnSp>
                              <p:nvCxnSpPr>
                                <p:cNvPr id="58" name="Conector: angular 57">
                                  <a:extLst>
                                    <a:ext uri="{FF2B5EF4-FFF2-40B4-BE49-F238E27FC236}">
                                      <a16:creationId xmlns:a16="http://schemas.microsoft.com/office/drawing/2014/main" id="{A6B3D2AF-841A-FCD9-A609-693872215B77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rot="5400000">
                                  <a:off x="1963034" y="4853768"/>
                                  <a:ext cx="569060" cy="250739"/>
                                </a:xfrm>
                                <a:prstGeom prst="bentConnector3">
                                  <a:avLst>
                                    <a:gd name="adj1" fmla="val 131054"/>
                                  </a:avLst>
                                </a:prstGeom>
                                <a:ln w="381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prstDash val="dash"/>
                                  <a:headEnd type="triangle"/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6" name="Conector recto 95">
                                  <a:extLst>
                                    <a:ext uri="{FF2B5EF4-FFF2-40B4-BE49-F238E27FC236}">
                                      <a16:creationId xmlns:a16="http://schemas.microsoft.com/office/drawing/2014/main" id="{9DFA7272-2C76-3DBB-3EDF-35F138BA9B89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H="1">
                                  <a:off x="3865975" y="4827845"/>
                                  <a:ext cx="3442329" cy="0"/>
                                </a:xfrm>
                                <a:prstGeom prst="line">
                                  <a:avLst/>
                                </a:prstGeom>
                                <a:ln w="28575">
                                  <a:solidFill>
                                    <a:srgbClr val="0070C0"/>
                                  </a:solidFill>
                                  <a:prstDash val="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7" name="Conector recto 96">
                                  <a:extLst>
                                    <a:ext uri="{FF2B5EF4-FFF2-40B4-BE49-F238E27FC236}">
                                      <a16:creationId xmlns:a16="http://schemas.microsoft.com/office/drawing/2014/main" id="{90D93C76-893E-63DA-80E6-9EDDB01A1F74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H="1" flipV="1">
                                  <a:off x="2425815" y="4694607"/>
                                  <a:ext cx="1440160" cy="133238"/>
                                </a:xfrm>
                                <a:prstGeom prst="line">
                                  <a:avLst/>
                                </a:prstGeom>
                                <a:ln w="28575">
                                  <a:solidFill>
                                    <a:srgbClr val="0070C0"/>
                                  </a:solidFill>
                                  <a:prstDash val="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27" name="Conector: angular 26">
                                <a:extLst>
                                  <a:ext uri="{FF2B5EF4-FFF2-40B4-BE49-F238E27FC236}">
                                    <a16:creationId xmlns:a16="http://schemas.microsoft.com/office/drawing/2014/main" id="{8E04D6F4-CD53-50EE-7125-7434FBC74877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rot="16200000" flipH="1">
                                <a:off x="1551165" y="4907129"/>
                                <a:ext cx="569060" cy="144017"/>
                              </a:xfrm>
                              <a:prstGeom prst="bentConnector3">
                                <a:avLst>
                                  <a:gd name="adj1" fmla="val 133898"/>
                                </a:avLst>
                              </a:prstGeom>
                              <a:ln w="38100">
                                <a:solidFill>
                                  <a:srgbClr val="00B050"/>
                                </a:solidFill>
                                <a:prstDash val="solid"/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3" name="Elipse 32">
                              <a:extLst>
                                <a:ext uri="{FF2B5EF4-FFF2-40B4-BE49-F238E27FC236}">
                                  <a16:creationId xmlns:a16="http://schemas.microsoft.com/office/drawing/2014/main" id="{F6A41661-03F7-43F4-E3CA-5B84F706B7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7801" y="2065029"/>
                              <a:ext cx="501835" cy="1033051"/>
                            </a:xfrm>
                            <a:prstGeom prst="ellipse">
                              <a:avLst/>
                            </a:prstGeom>
                            <a:noFill/>
                            <a:ln w="28575">
                              <a:solidFill>
                                <a:srgbClr val="00B050"/>
                              </a:solidFill>
                              <a:prstDash val="sysDash"/>
                            </a:ln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s-ES"/>
                            </a:p>
                          </p:txBody>
                        </p:sp>
                      </p:grpSp>
                      <p:sp>
                        <p:nvSpPr>
                          <p:cNvPr id="91" name="CuadroTexto 90">
                            <a:extLst>
                              <a:ext uri="{FF2B5EF4-FFF2-40B4-BE49-F238E27FC236}">
                                <a16:creationId xmlns:a16="http://schemas.microsoft.com/office/drawing/2014/main" id="{1B23C41C-09D5-C5BD-137C-7788BD0ED48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9285" y="1923350"/>
                            <a:ext cx="1460694" cy="307777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32000"/>
                            </a:schemeClr>
                          </a:solidFill>
                          <a:ln>
                            <a:solidFill>
                              <a:srgbClr val="008000"/>
                            </a:solidFill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s-ES" sz="1400" b="1" dirty="0">
                                <a:solidFill>
                                  <a:srgbClr val="00B050"/>
                                </a:solidFill>
                              </a:rPr>
                              <a:t>CHR LA MUELA</a:t>
                            </a:r>
                          </a:p>
                        </p:txBody>
                      </p:sp>
                    </p:grpSp>
                    <p:sp>
                      <p:nvSpPr>
                        <p:cNvPr id="18" name="CuadroTexto 17">
                          <a:extLst>
                            <a:ext uri="{FF2B5EF4-FFF2-40B4-BE49-F238E27FC236}">
                              <a16:creationId xmlns:a16="http://schemas.microsoft.com/office/drawing/2014/main" id="{256BA9BD-2219-0BB7-0BF4-7EE33047FB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97792" y="1944920"/>
                          <a:ext cx="774608" cy="307777"/>
                        </a:xfrm>
                        <a:prstGeom prst="rect">
                          <a:avLst/>
                        </a:prstGeom>
                        <a:solidFill>
                          <a:srgbClr val="00B0F0">
                            <a:alpha val="15000"/>
                          </a:srgbClr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ES" sz="1400" b="1" dirty="0">
                              <a:solidFill>
                                <a:srgbClr val="0070C0"/>
                              </a:solidFill>
                            </a:rPr>
                            <a:t>T. TAJO</a:t>
                          </a:r>
                        </a:p>
                      </p:txBody>
                    </p:sp>
                  </p:grpSp>
                  <p:sp>
                    <p:nvSpPr>
                      <p:cNvPr id="25" name="CuadroTexto 24">
                        <a:extLst>
                          <a:ext uri="{FF2B5EF4-FFF2-40B4-BE49-F238E27FC236}">
                            <a16:creationId xmlns:a16="http://schemas.microsoft.com/office/drawing/2014/main" id="{1EB64DCD-3989-675C-BF12-168E8DB5B8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26138" y="2763010"/>
                        <a:ext cx="1610608" cy="30777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  <a:alpha val="50000"/>
                        </a:schemeClr>
                      </a:solidFill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s-ES" sz="1400" b="1" dirty="0">
                            <a:solidFill>
                              <a:srgbClr val="FF0000"/>
                            </a:solidFill>
                          </a:rPr>
                          <a:t>¿CHR MED–TAJO?</a:t>
                        </a:r>
                      </a:p>
                    </p:txBody>
                  </p:sp>
                </p:grpSp>
                <p:cxnSp>
                  <p:nvCxnSpPr>
                    <p:cNvPr id="31" name="Conector recto de flecha 30">
                      <a:extLst>
                        <a:ext uri="{FF2B5EF4-FFF2-40B4-BE49-F238E27FC236}">
                          <a16:creationId xmlns:a16="http://schemas.microsoft.com/office/drawing/2014/main" id="{B06785E0-F6DF-AE56-4461-5053FC859F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31640" y="2162508"/>
                      <a:ext cx="0" cy="613928"/>
                    </a:xfrm>
                    <a:prstGeom prst="straightConnector1">
                      <a:avLst/>
                    </a:prstGeom>
                    <a:ln w="22225"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Conector recto 36">
                      <a:extLst>
                        <a:ext uri="{FF2B5EF4-FFF2-40B4-BE49-F238E27FC236}">
                          <a16:creationId xmlns:a16="http://schemas.microsoft.com/office/drawing/2014/main" id="{4EE8B371-4271-DEDC-C0CF-5DFD0942F3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9285" y="2149081"/>
                      <a:ext cx="2064563" cy="13427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Conector recto 38">
                      <a:extLst>
                        <a:ext uri="{FF2B5EF4-FFF2-40B4-BE49-F238E27FC236}">
                          <a16:creationId xmlns:a16="http://schemas.microsoft.com/office/drawing/2014/main" id="{FAC45741-F46F-621D-F7FA-60E32392D3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91672" y="2767599"/>
                      <a:ext cx="1969678" cy="773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CuadroTexto 42">
                      <a:extLst>
                        <a:ext uri="{FF2B5EF4-FFF2-40B4-BE49-F238E27FC236}">
                          <a16:creationId xmlns:a16="http://schemas.microsoft.com/office/drawing/2014/main" id="{28C6F335-C8CF-ADC2-5AF3-42D3FECA5C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9476" y="2281206"/>
                      <a:ext cx="662128" cy="307777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18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400" b="1" dirty="0">
                          <a:solidFill>
                            <a:srgbClr val="0070C0"/>
                          </a:solidFill>
                        </a:rPr>
                        <a:t>504 m</a:t>
                      </a:r>
                    </a:p>
                  </p:txBody>
                </p:sp>
              </p:grpSp>
              <p:sp>
                <p:nvSpPr>
                  <p:cNvPr id="45" name="CuadroTexto 44">
                    <a:extLst>
                      <a:ext uri="{FF2B5EF4-FFF2-40B4-BE49-F238E27FC236}">
                        <a16:creationId xmlns:a16="http://schemas.microsoft.com/office/drawing/2014/main" id="{B360493B-4AA3-81C9-3A1D-A749BF5B1D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3528" y="2833191"/>
                    <a:ext cx="662128" cy="30777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18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400" b="1" dirty="0">
                        <a:solidFill>
                          <a:srgbClr val="0070C0"/>
                        </a:solidFill>
                      </a:rPr>
                      <a:t>326 m</a:t>
                    </a:r>
                  </a:p>
                </p:txBody>
              </p:sp>
              <p:cxnSp>
                <p:nvCxnSpPr>
                  <p:cNvPr id="46" name="Conector recto de flecha 45">
                    <a:extLst>
                      <a:ext uri="{FF2B5EF4-FFF2-40B4-BE49-F238E27FC236}">
                        <a16:creationId xmlns:a16="http://schemas.microsoft.com/office/drawing/2014/main" id="{2E113F5E-6441-4921-1F9D-3D1DEE2EFD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7744" y="2763010"/>
                    <a:ext cx="0" cy="439901"/>
                  </a:xfrm>
                  <a:prstGeom prst="straightConnector1">
                    <a:avLst/>
                  </a:prstGeom>
                  <a:ln w="22225"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12992371-D3A5-6189-81AC-CF6902723430}"/>
                    </a:ext>
                  </a:extLst>
                </p:cNvPr>
                <p:cNvSpPr txBox="1"/>
                <p:nvPr/>
              </p:nvSpPr>
              <p:spPr>
                <a:xfrm>
                  <a:off x="4842901" y="1949620"/>
                  <a:ext cx="738806" cy="30777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18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b="1" dirty="0">
                      <a:solidFill>
                        <a:srgbClr val="C00000"/>
                      </a:solidFill>
                    </a:rPr>
                    <a:t>270 Km</a:t>
                  </a:r>
                </a:p>
              </p:txBody>
            </p:sp>
          </p:grpSp>
          <p:grpSp>
            <p:nvGrpSpPr>
              <p:cNvPr id="59" name="Grupo 58">
                <a:extLst>
                  <a:ext uri="{FF2B5EF4-FFF2-40B4-BE49-F238E27FC236}">
                    <a16:creationId xmlns:a16="http://schemas.microsoft.com/office/drawing/2014/main" id="{90B2EBF8-4CC2-F142-5E12-6CAB4A4938BF}"/>
                  </a:ext>
                </a:extLst>
              </p:cNvPr>
              <p:cNvGrpSpPr/>
              <p:nvPr/>
            </p:nvGrpSpPr>
            <p:grpSpPr>
              <a:xfrm>
                <a:off x="2330120" y="2205597"/>
                <a:ext cx="5000471" cy="351969"/>
                <a:chOff x="2322474" y="1932758"/>
                <a:chExt cx="5000471" cy="351969"/>
              </a:xfrm>
            </p:grpSpPr>
            <p:cxnSp>
              <p:nvCxnSpPr>
                <p:cNvPr id="49" name="Conector recto de flecha 48">
                  <a:extLst>
                    <a:ext uri="{FF2B5EF4-FFF2-40B4-BE49-F238E27FC236}">
                      <a16:creationId xmlns:a16="http://schemas.microsoft.com/office/drawing/2014/main" id="{D579CA5F-D906-6074-1B9A-BB4E35BCD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22474" y="1988840"/>
                  <a:ext cx="5000471" cy="8486"/>
                </a:xfrm>
                <a:prstGeom prst="straightConnector1">
                  <a:avLst/>
                </a:prstGeom>
                <a:ln w="22225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cto 52">
                  <a:extLst>
                    <a:ext uri="{FF2B5EF4-FFF2-40B4-BE49-F238E27FC236}">
                      <a16:creationId xmlns:a16="http://schemas.microsoft.com/office/drawing/2014/main" id="{6E625B27-0BB6-579A-5379-64448E0E11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08627" y="1932758"/>
                  <a:ext cx="0" cy="351969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630FCA55-B3EE-E205-9D33-13FB72BA7034}"/>
                </a:ext>
              </a:extLst>
            </p:cNvPr>
            <p:cNvSpPr/>
            <p:nvPr/>
          </p:nvSpPr>
          <p:spPr>
            <a:xfrm flipH="1">
              <a:off x="2015662" y="2127334"/>
              <a:ext cx="524698" cy="103305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1024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ÍNDÍCE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11713"/>
            <a:ext cx="3505200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noFill/>
        </p:spPr>
        <p:txBody>
          <a:bodyPr vert="horz" wrap="square">
            <a:normAutofit/>
          </a:bodyPr>
          <a:lstStyle/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r>
              <a:rPr lang="es-ES" sz="2400" dirty="0"/>
              <a:t>Ley de Aguas consolidada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Almacenamiento Hidráulico de Energía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Planificación de Hibridación Renovable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Exergía del Agua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Planificación Exergética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Ejemplos y Propuestas Multipropósito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Conclusiones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02" y="637595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/>
          <p:nvPr/>
        </p:nvCxnSpPr>
        <p:spPr>
          <a:xfrm>
            <a:off x="151002" y="1032493"/>
            <a:ext cx="88419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/>
          <p:nvPr/>
        </p:nvCxnSpPr>
        <p:spPr>
          <a:xfrm>
            <a:off x="76899" y="6277010"/>
            <a:ext cx="88419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E7D141ED-1A9A-4DD4-F6CB-3B6F8B50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EJEMPLOS Y PROPUESTAS MULTIPROPÓSITO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219201"/>
            <a:ext cx="8518930" cy="625624"/>
          </a:xfrm>
          <a:noFill/>
        </p:spPr>
        <p:txBody>
          <a:bodyPr vert="horz" wrap="square">
            <a:normAutofit fontScale="850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Perfil longitudinal río Besaya – Embalse de </a:t>
            </a:r>
            <a:r>
              <a:rPr lang="es-ES" sz="2400" dirty="0" err="1"/>
              <a:t>Mediajo</a:t>
            </a:r>
            <a:r>
              <a:rPr lang="es-ES" sz="2400" dirty="0"/>
              <a:t> (1160) – Embalse de Alsa (842) – Embalse del Ebro (835). 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4D0F7A1-CF52-C9F2-CC48-48A1375AD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A4BD073E-EB39-E419-B3AC-91A2E2FDAD27}"/>
              </a:ext>
            </a:extLst>
          </p:cNvPr>
          <p:cNvGrpSpPr/>
          <p:nvPr/>
        </p:nvGrpSpPr>
        <p:grpSpPr>
          <a:xfrm>
            <a:off x="244478" y="1790772"/>
            <a:ext cx="8640000" cy="1790626"/>
            <a:chOff x="244478" y="1790772"/>
            <a:chExt cx="8640000" cy="1790626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672F7281-8F88-8472-9970-E9D2722F424D}"/>
                </a:ext>
              </a:extLst>
            </p:cNvPr>
            <p:cNvGrpSpPr/>
            <p:nvPr/>
          </p:nvGrpSpPr>
          <p:grpSpPr>
            <a:xfrm>
              <a:off x="244478" y="1790772"/>
              <a:ext cx="8640000" cy="1790626"/>
              <a:chOff x="244478" y="1790772"/>
              <a:chExt cx="8640000" cy="1790626"/>
            </a:xfrm>
          </p:grpSpPr>
          <p:grpSp>
            <p:nvGrpSpPr>
              <p:cNvPr id="204" name="Grupo 203">
                <a:extLst>
                  <a:ext uri="{FF2B5EF4-FFF2-40B4-BE49-F238E27FC236}">
                    <a16:creationId xmlns:a16="http://schemas.microsoft.com/office/drawing/2014/main" id="{CAEC495B-70E0-20A0-5578-B6E1EDF33D2A}"/>
                  </a:ext>
                </a:extLst>
              </p:cNvPr>
              <p:cNvGrpSpPr/>
              <p:nvPr/>
            </p:nvGrpSpPr>
            <p:grpSpPr>
              <a:xfrm>
                <a:off x="244478" y="1790772"/>
                <a:ext cx="8640000" cy="1790626"/>
                <a:chOff x="244478" y="1790772"/>
                <a:chExt cx="8640000" cy="1790626"/>
              </a:xfrm>
            </p:grpSpPr>
            <p:grpSp>
              <p:nvGrpSpPr>
                <p:cNvPr id="188" name="Grupo 187">
                  <a:extLst>
                    <a:ext uri="{FF2B5EF4-FFF2-40B4-BE49-F238E27FC236}">
                      <a16:creationId xmlns:a16="http://schemas.microsoft.com/office/drawing/2014/main" id="{16888A67-CBE6-C060-7AB7-1F81546E0C45}"/>
                    </a:ext>
                  </a:extLst>
                </p:cNvPr>
                <p:cNvGrpSpPr/>
                <p:nvPr/>
              </p:nvGrpSpPr>
              <p:grpSpPr>
                <a:xfrm>
                  <a:off x="244478" y="1937828"/>
                  <a:ext cx="8640000" cy="1643570"/>
                  <a:chOff x="244478" y="1937828"/>
                  <a:chExt cx="8640000" cy="1643570"/>
                </a:xfrm>
              </p:grpSpPr>
              <p:grpSp>
                <p:nvGrpSpPr>
                  <p:cNvPr id="186" name="Grupo 185">
                    <a:extLst>
                      <a:ext uri="{FF2B5EF4-FFF2-40B4-BE49-F238E27FC236}">
                        <a16:creationId xmlns:a16="http://schemas.microsoft.com/office/drawing/2014/main" id="{F77A4187-4D99-A0D8-50F0-4E60290DF917}"/>
                      </a:ext>
                    </a:extLst>
                  </p:cNvPr>
                  <p:cNvGrpSpPr/>
                  <p:nvPr/>
                </p:nvGrpSpPr>
                <p:grpSpPr>
                  <a:xfrm>
                    <a:off x="244478" y="1937828"/>
                    <a:ext cx="8640000" cy="1643570"/>
                    <a:chOff x="244478" y="1937828"/>
                    <a:chExt cx="8640000" cy="1643570"/>
                  </a:xfrm>
                </p:grpSpPr>
                <p:grpSp>
                  <p:nvGrpSpPr>
                    <p:cNvPr id="184" name="Grupo 183">
                      <a:extLst>
                        <a:ext uri="{FF2B5EF4-FFF2-40B4-BE49-F238E27FC236}">
                          <a16:creationId xmlns:a16="http://schemas.microsoft.com/office/drawing/2014/main" id="{9D9E4644-2CF3-D015-7B24-984A90AFBB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4478" y="1937828"/>
                      <a:ext cx="8640000" cy="1643570"/>
                      <a:chOff x="244478" y="1937828"/>
                      <a:chExt cx="8640000" cy="1643570"/>
                    </a:xfrm>
                  </p:grpSpPr>
                  <p:grpSp>
                    <p:nvGrpSpPr>
                      <p:cNvPr id="172" name="Grupo 171">
                        <a:extLst>
                          <a:ext uri="{FF2B5EF4-FFF2-40B4-BE49-F238E27FC236}">
                            <a16:creationId xmlns:a16="http://schemas.microsoft.com/office/drawing/2014/main" id="{C3D666EF-982C-9C1C-A245-71AC036609E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4478" y="1937828"/>
                        <a:ext cx="8640000" cy="1643570"/>
                        <a:chOff x="244478" y="1937828"/>
                        <a:chExt cx="8640000" cy="1643570"/>
                      </a:xfrm>
                    </p:grpSpPr>
                    <p:grpSp>
                      <p:nvGrpSpPr>
                        <p:cNvPr id="170" name="Grupo 169">
                          <a:extLst>
                            <a:ext uri="{FF2B5EF4-FFF2-40B4-BE49-F238E27FC236}">
                              <a16:creationId xmlns:a16="http://schemas.microsoft.com/office/drawing/2014/main" id="{B295B1AF-8746-4CE3-58AC-4F50888F9B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44478" y="1937828"/>
                          <a:ext cx="8640000" cy="1643570"/>
                          <a:chOff x="265207" y="1937828"/>
                          <a:chExt cx="8640000" cy="1643570"/>
                        </a:xfrm>
                      </p:grpSpPr>
                      <p:grpSp>
                        <p:nvGrpSpPr>
                          <p:cNvPr id="108" name="Grupo 107">
                            <a:extLst>
                              <a:ext uri="{FF2B5EF4-FFF2-40B4-BE49-F238E27FC236}">
                                <a16:creationId xmlns:a16="http://schemas.microsoft.com/office/drawing/2014/main" id="{60F6DFB2-4F67-4DC8-A088-005EAAB7329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65207" y="1937828"/>
                            <a:ext cx="8640000" cy="1643570"/>
                            <a:chOff x="265207" y="1937828"/>
                            <a:chExt cx="8640000" cy="1643570"/>
                          </a:xfrm>
                        </p:grpSpPr>
                        <p:grpSp>
                          <p:nvGrpSpPr>
                            <p:cNvPr id="105" name="Grupo 104">
                              <a:extLst>
                                <a:ext uri="{FF2B5EF4-FFF2-40B4-BE49-F238E27FC236}">
                                  <a16:creationId xmlns:a16="http://schemas.microsoft.com/office/drawing/2014/main" id="{3845BF21-F32B-8735-37CD-DFA22FD53E42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65207" y="1937828"/>
                              <a:ext cx="8640000" cy="1643570"/>
                              <a:chOff x="265207" y="1937828"/>
                              <a:chExt cx="8640000" cy="1643570"/>
                            </a:xfrm>
                          </p:grpSpPr>
                          <p:grpSp>
                            <p:nvGrpSpPr>
                              <p:cNvPr id="102" name="Grupo 101">
                                <a:extLst>
                                  <a:ext uri="{FF2B5EF4-FFF2-40B4-BE49-F238E27FC236}">
                                    <a16:creationId xmlns:a16="http://schemas.microsoft.com/office/drawing/2014/main" id="{BA7964A5-0ACB-B112-863F-23D888DCB3C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265207" y="1937828"/>
                                <a:ext cx="8640000" cy="1643570"/>
                                <a:chOff x="265207" y="1937828"/>
                                <a:chExt cx="8640000" cy="1643570"/>
                              </a:xfrm>
                            </p:grpSpPr>
                            <p:grpSp>
                              <p:nvGrpSpPr>
                                <p:cNvPr id="98" name="Grupo 97">
                                  <a:extLst>
                                    <a:ext uri="{FF2B5EF4-FFF2-40B4-BE49-F238E27FC236}">
                                      <a16:creationId xmlns:a16="http://schemas.microsoft.com/office/drawing/2014/main" id="{86FC3C99-DC61-93E7-07FD-256887490559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65207" y="1937828"/>
                                  <a:ext cx="8640000" cy="1643570"/>
                                  <a:chOff x="265207" y="1937828"/>
                                  <a:chExt cx="8640000" cy="1643570"/>
                                </a:xfrm>
                              </p:grpSpPr>
                              <p:grpSp>
                                <p:nvGrpSpPr>
                                  <p:cNvPr id="94" name="Grupo 93">
                                    <a:extLst>
                                      <a:ext uri="{FF2B5EF4-FFF2-40B4-BE49-F238E27FC236}">
                                        <a16:creationId xmlns:a16="http://schemas.microsoft.com/office/drawing/2014/main" id="{E2928EF3-D9CE-F819-74A4-1CEED6BEAADC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265207" y="1937828"/>
                                    <a:ext cx="8640000" cy="1643570"/>
                                    <a:chOff x="265207" y="1937828"/>
                                    <a:chExt cx="8640000" cy="1643570"/>
                                  </a:xfrm>
                                </p:grpSpPr>
                                <p:grpSp>
                                  <p:nvGrpSpPr>
                                    <p:cNvPr id="93" name="Grupo 92">
                                      <a:extLst>
                                        <a:ext uri="{FF2B5EF4-FFF2-40B4-BE49-F238E27FC236}">
                                          <a16:creationId xmlns:a16="http://schemas.microsoft.com/office/drawing/2014/main" id="{92EA8765-1321-55B1-A53C-826BBD9A184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65207" y="1937828"/>
                                      <a:ext cx="8640000" cy="1643570"/>
                                      <a:chOff x="265207" y="1937828"/>
                                      <a:chExt cx="8640000" cy="1643570"/>
                                    </a:xfrm>
                                  </p:grpSpPr>
                                  <p:grpSp>
                                    <p:nvGrpSpPr>
                                      <p:cNvPr id="90" name="Grupo 8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5BA9BD6-9D35-09FF-45DF-EE62BEABBC6B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65207" y="1937828"/>
                                        <a:ext cx="8640000" cy="1643570"/>
                                        <a:chOff x="265207" y="1937828"/>
                                        <a:chExt cx="8640000" cy="1643570"/>
                                      </a:xfrm>
                                    </p:grpSpPr>
                                    <p:pic>
                                      <p:nvPicPr>
                                        <p:cNvPr id="11" name="Imagen 1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7D08433E-C4AB-AF96-58F4-58858CF62967}"/>
                                            </a:ext>
                                          </a:extLst>
                                        </p:cNvPr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>
                                        <a:blip r:embed="rId4"/>
                                        <a:stretch>
                                          <a:fillRect/>
                                        </a:stretch>
                                      </p:blipFill>
                                      <p:spPr>
                                        <a:xfrm>
                                          <a:off x="265207" y="1937828"/>
                                          <a:ext cx="8640000" cy="1643570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  <p:cxnSp>
                                      <p:nvCxnSpPr>
                                        <p:cNvPr id="58" name="Conector: angular 5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A6B3D2AF-841A-FCD9-A609-693872215B77}"/>
                                            </a:ext>
                                          </a:extLst>
                                        </p:cNvPr>
                                        <p:cNvCxnSpPr>
                                          <a:cxnSpLocks/>
                                        </p:cNvCxnSpPr>
                                        <p:nvPr/>
                                      </p:nvCxnSpPr>
                                      <p:spPr>
                                        <a:xfrm rot="16200000" flipH="1">
                                          <a:off x="5904152" y="2024840"/>
                                          <a:ext cx="360000" cy="288000"/>
                                        </a:xfrm>
                                        <a:prstGeom prst="bentConnector3">
                                          <a:avLst>
                                            <a:gd name="adj1" fmla="val 141839"/>
                                          </a:avLst>
                                        </a:prstGeom>
                                        <a:ln w="38100">
                                          <a:solidFill>
                                            <a:srgbClr val="00B050"/>
                                          </a:solidFill>
                                          <a:headEnd type="triangle"/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91" name="CuadroTexto 9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B23C41C-09D5-C5BD-137C-7788BD0ED48F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490889" y="1979191"/>
                                        <a:ext cx="1224135" cy="307777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  <a:alpha val="32000"/>
                                        </a:schemeClr>
                                      </a:solidFill>
                                      <a:ln>
                                        <a:solidFill>
                                          <a:srgbClr val="008000"/>
                                        </a:solidFill>
                                      </a:ln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s-ES" sz="1400" b="1" dirty="0">
                                            <a:solidFill>
                                              <a:srgbClr val="00B050"/>
                                            </a:solidFill>
                                          </a:rPr>
                                          <a:t>CHR AGUAYO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92" name="CuadroTexto 91">
                                      <a:extLst>
                                        <a:ext uri="{FF2B5EF4-FFF2-40B4-BE49-F238E27FC236}">
                                          <a16:creationId xmlns:a16="http://schemas.microsoft.com/office/drawing/2014/main" id="{BA66B34F-828D-1ACF-ADCB-7546CD679A76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466167" y="3009304"/>
                                      <a:ext cx="2304288" cy="307777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</a:ln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1400" b="1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a:t>¿CHR CANTÁBRICO – EBRO?</a:t>
                                      </a:r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96" name="Conector recto 95">
                                    <a:extLst>
                                      <a:ext uri="{FF2B5EF4-FFF2-40B4-BE49-F238E27FC236}">
                                        <a16:creationId xmlns:a16="http://schemas.microsoft.com/office/drawing/2014/main" id="{9DFA7272-2C76-3DBB-3EDF-35F138BA9B89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3707904" y="2348840"/>
                                    <a:ext cx="324036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prstDash val="dash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97" name="Conector recto 96">
                                    <a:extLst>
                                      <a:ext uri="{FF2B5EF4-FFF2-40B4-BE49-F238E27FC236}">
                                        <a16:creationId xmlns:a16="http://schemas.microsoft.com/office/drawing/2014/main" id="{90D93C76-893E-63DA-80E6-9EDDB01A1F74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H="1">
                                    <a:off x="457200" y="2924944"/>
                                    <a:ext cx="6491065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prstDash val="dash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cxnSp>
                              <p:nvCxnSpPr>
                                <p:cNvPr id="101" name="Conector recto de flecha 100">
                                  <a:extLst>
                                    <a:ext uri="{FF2B5EF4-FFF2-40B4-BE49-F238E27FC236}">
                                      <a16:creationId xmlns:a16="http://schemas.microsoft.com/office/drawing/2014/main" id="{33B47876-6DD3-B444-4C09-9D7DCADE316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4067944" y="2348840"/>
                                  <a:ext cx="0" cy="576104"/>
                                </a:xfrm>
                                <a:prstGeom prst="straightConnector1">
                                  <a:avLst/>
                                </a:prstGeom>
                                <a:ln w="22225">
                                  <a:headEnd type="triangle"/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104" name="Conector recto de flecha 103">
                                <a:extLst>
                                  <a:ext uri="{FF2B5EF4-FFF2-40B4-BE49-F238E27FC236}">
                                    <a16:creationId xmlns:a16="http://schemas.microsoft.com/office/drawing/2014/main" id="{9B7F17C1-FAFF-6286-3968-AE2D07351C0B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1691680" y="2924944"/>
                                <a:ext cx="0" cy="419023"/>
                              </a:xfrm>
                              <a:prstGeom prst="straightConnector1">
                                <a:avLst/>
                              </a:prstGeom>
                              <a:ln w="22225"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06" name="CuadroTexto 105">
                              <a:extLst>
                                <a:ext uri="{FF2B5EF4-FFF2-40B4-BE49-F238E27FC236}">
                                  <a16:creationId xmlns:a16="http://schemas.microsoft.com/office/drawing/2014/main" id="{CA4EC009-0964-3B2E-C7D8-9320D66E85C1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189792" y="2468362"/>
                              <a:ext cx="662128" cy="307777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20000"/>
                                <a:lumOff val="80000"/>
                                <a:alpha val="18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s-ES" sz="1400" b="1" dirty="0">
                                  <a:solidFill>
                                    <a:srgbClr val="0070C0"/>
                                  </a:solidFill>
                                </a:rPr>
                                <a:t>485 m</a:t>
                              </a:r>
                            </a:p>
                          </p:txBody>
                        </p:sp>
                        <p:sp>
                          <p:nvSpPr>
                            <p:cNvPr id="107" name="CuadroTexto 106">
                              <a:extLst>
                                <a:ext uri="{FF2B5EF4-FFF2-40B4-BE49-F238E27FC236}">
                                  <a16:creationId xmlns:a16="http://schemas.microsoft.com/office/drawing/2014/main" id="{C47B0C17-3DF9-F4F9-8664-CA57E88251F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53765" y="2948143"/>
                              <a:ext cx="662128" cy="307777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20000"/>
                                <a:lumOff val="80000"/>
                                <a:alpha val="18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s-ES" sz="1400" b="1" dirty="0">
                                  <a:solidFill>
                                    <a:srgbClr val="0070C0"/>
                                  </a:solidFill>
                                </a:rPr>
                                <a:t>350 m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68" name="Conector recto de flecha 167">
                            <a:extLst>
                              <a:ext uri="{FF2B5EF4-FFF2-40B4-BE49-F238E27FC236}">
                                <a16:creationId xmlns:a16="http://schemas.microsoft.com/office/drawing/2014/main" id="{48352398-8954-F7D9-5C39-1A9A8B645E5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067944" y="1937828"/>
                            <a:ext cx="0" cy="411012"/>
                          </a:xfrm>
                          <a:prstGeom prst="straightConnector1">
                            <a:avLst/>
                          </a:prstGeom>
                          <a:ln w="22225"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67" name="CuadroTexto 166">
                          <a:extLst>
                            <a:ext uri="{FF2B5EF4-FFF2-40B4-BE49-F238E27FC236}">
                              <a16:creationId xmlns:a16="http://schemas.microsoft.com/office/drawing/2014/main" id="{5C9A11BE-BAD2-0A25-1213-BF40A8FA142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79785" y="1988838"/>
                          <a:ext cx="662128" cy="307777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  <a:alpha val="18000"/>
                          </a:schemeClr>
                        </a:solidFill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ES" sz="1400" b="1" dirty="0">
                              <a:solidFill>
                                <a:srgbClr val="0070C0"/>
                              </a:solidFill>
                            </a:rPr>
                            <a:t>325 m</a:t>
                          </a:r>
                        </a:p>
                      </p:txBody>
                    </p:sp>
                    <p:grpSp>
                      <p:nvGrpSpPr>
                        <p:cNvPr id="171" name="Grupo 170">
                          <a:extLst>
                            <a:ext uri="{FF2B5EF4-FFF2-40B4-BE49-F238E27FC236}">
                              <a16:creationId xmlns:a16="http://schemas.microsoft.com/office/drawing/2014/main" id="{B80AC8DC-F33F-CD8D-8484-B6B13F79BAC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0072" y="2319557"/>
                          <a:ext cx="1838188" cy="716052"/>
                          <a:chOff x="5220072" y="2319557"/>
                          <a:chExt cx="1838188" cy="716052"/>
                        </a:xfrm>
                      </p:grpSpPr>
                      <p:grpSp>
                        <p:nvGrpSpPr>
                          <p:cNvPr id="158" name="Grupo 157">
                            <a:extLst>
                              <a:ext uri="{FF2B5EF4-FFF2-40B4-BE49-F238E27FC236}">
                                <a16:creationId xmlns:a16="http://schemas.microsoft.com/office/drawing/2014/main" id="{F5B60463-1426-DB7B-4C50-E6EA655D69A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652127" y="2319557"/>
                            <a:ext cx="1406133" cy="716052"/>
                            <a:chOff x="5652127" y="2319557"/>
                            <a:chExt cx="1512162" cy="716052"/>
                          </a:xfrm>
                        </p:grpSpPr>
                        <p:grpSp>
                          <p:nvGrpSpPr>
                            <p:cNvPr id="151" name="Grupo 150">
                              <a:extLst>
                                <a:ext uri="{FF2B5EF4-FFF2-40B4-BE49-F238E27FC236}">
                                  <a16:creationId xmlns:a16="http://schemas.microsoft.com/office/drawing/2014/main" id="{30B3973E-768C-B006-648B-ACF9ADCC06B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652127" y="2319557"/>
                              <a:ext cx="1512162" cy="245347"/>
                              <a:chOff x="5652127" y="2319557"/>
                              <a:chExt cx="1512162" cy="245347"/>
                            </a:xfrm>
                          </p:grpSpPr>
                          <p:cxnSp>
                            <p:nvCxnSpPr>
                              <p:cNvPr id="146" name="Conector recto de flecha 145">
                                <a:extLst>
                                  <a:ext uri="{FF2B5EF4-FFF2-40B4-BE49-F238E27FC236}">
                                    <a16:creationId xmlns:a16="http://schemas.microsoft.com/office/drawing/2014/main" id="{E6FBAA33-600F-C946-518F-E77FA88336B9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7164289" y="2319557"/>
                                <a:ext cx="0" cy="245347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rgbClr val="CC00CC"/>
                                </a:solidFill>
                                <a:prstDash val="sysDash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8" name="Conector recto 147">
                                <a:extLst>
                                  <a:ext uri="{FF2B5EF4-FFF2-40B4-BE49-F238E27FC236}">
                                    <a16:creationId xmlns:a16="http://schemas.microsoft.com/office/drawing/2014/main" id="{42558498-9138-8F4E-A12E-A3F9196DACD6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5652127" y="2564904"/>
                                <a:ext cx="1512162" cy="0"/>
                              </a:xfrm>
                              <a:prstGeom prst="line">
                                <a:avLst/>
                              </a:prstGeom>
                              <a:ln w="34925">
                                <a:solidFill>
                                  <a:srgbClr val="CC00CC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152" name="Conector recto 151">
                              <a:extLst>
                                <a:ext uri="{FF2B5EF4-FFF2-40B4-BE49-F238E27FC236}">
                                  <a16:creationId xmlns:a16="http://schemas.microsoft.com/office/drawing/2014/main" id="{53E862BA-422B-4065-FC60-BFC74CBEB74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5661917" y="2319557"/>
                              <a:ext cx="0" cy="716052"/>
                            </a:xfrm>
                            <a:prstGeom prst="line">
                              <a:avLst/>
                            </a:prstGeom>
                            <a:ln w="34925">
                              <a:solidFill>
                                <a:srgbClr val="CC00CC"/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59" name="Conector recto 158">
                            <a:extLst>
                              <a:ext uri="{FF2B5EF4-FFF2-40B4-BE49-F238E27FC236}">
                                <a16:creationId xmlns:a16="http://schemas.microsoft.com/office/drawing/2014/main" id="{76625872-15CF-BF25-709E-B3B61721705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5220072" y="2995720"/>
                            <a:ext cx="432055" cy="39889"/>
                          </a:xfrm>
                          <a:prstGeom prst="line">
                            <a:avLst/>
                          </a:prstGeom>
                          <a:ln w="34925">
                            <a:solidFill>
                              <a:srgbClr val="CC00CC"/>
                            </a:solidFill>
                            <a:prstDash val="dash"/>
                            <a:head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183" name="Forma libre: forma 182">
                        <a:extLst>
                          <a:ext uri="{FF2B5EF4-FFF2-40B4-BE49-F238E27FC236}">
                            <a16:creationId xmlns:a16="http://schemas.microsoft.com/office/drawing/2014/main" id="{50E87483-B24B-DA3F-7058-9EE49EB89D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5100" y="2921620"/>
                        <a:ext cx="178420" cy="62446"/>
                      </a:xfrm>
                      <a:custGeom>
                        <a:avLst/>
                        <a:gdLst>
                          <a:gd name="connsiteX0" fmla="*/ 8921 w 178420"/>
                          <a:gd name="connsiteY0" fmla="*/ 0 h 62446"/>
                          <a:gd name="connsiteX1" fmla="*/ 0 w 178420"/>
                          <a:gd name="connsiteY1" fmla="*/ 62446 h 62446"/>
                          <a:gd name="connsiteX2" fmla="*/ 62447 w 178420"/>
                          <a:gd name="connsiteY2" fmla="*/ 49065 h 62446"/>
                          <a:gd name="connsiteX3" fmla="*/ 62447 w 178420"/>
                          <a:gd name="connsiteY3" fmla="*/ 49065 h 62446"/>
                          <a:gd name="connsiteX4" fmla="*/ 142736 w 178420"/>
                          <a:gd name="connsiteY4" fmla="*/ 26762 h 62446"/>
                          <a:gd name="connsiteX5" fmla="*/ 165039 w 178420"/>
                          <a:gd name="connsiteY5" fmla="*/ 4460 h 62446"/>
                          <a:gd name="connsiteX6" fmla="*/ 178420 w 178420"/>
                          <a:gd name="connsiteY6" fmla="*/ 0 h 62446"/>
                          <a:gd name="connsiteX7" fmla="*/ 8921 w 178420"/>
                          <a:gd name="connsiteY7" fmla="*/ 0 h 624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8420" h="62446">
                            <a:moveTo>
                              <a:pt x="8921" y="0"/>
                            </a:moveTo>
                            <a:lnTo>
                              <a:pt x="0" y="62446"/>
                            </a:lnTo>
                            <a:lnTo>
                              <a:pt x="62447" y="49065"/>
                            </a:lnTo>
                            <a:lnTo>
                              <a:pt x="62447" y="49065"/>
                            </a:lnTo>
                            <a:lnTo>
                              <a:pt x="142736" y="26762"/>
                            </a:lnTo>
                            <a:lnTo>
                              <a:pt x="165039" y="4460"/>
                            </a:lnTo>
                            <a:lnTo>
                              <a:pt x="178420" y="0"/>
                            </a:lnTo>
                            <a:lnTo>
                              <a:pt x="8921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75000"/>
                          <a:alpha val="4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sp>
                  <p:nvSpPr>
                    <p:cNvPr id="185" name="Forma libre: forma 184">
                      <a:extLst>
                        <a:ext uri="{FF2B5EF4-FFF2-40B4-BE49-F238E27FC236}">
                          <a16:creationId xmlns:a16="http://schemas.microsoft.com/office/drawing/2014/main" id="{9144A725-E3D4-5E6C-A73F-E86569A60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3171" y="2337296"/>
                      <a:ext cx="191801" cy="49065"/>
                    </a:xfrm>
                    <a:custGeom>
                      <a:avLst/>
                      <a:gdLst>
                        <a:gd name="connsiteX0" fmla="*/ 0 w 191801"/>
                        <a:gd name="connsiteY0" fmla="*/ 0 h 49065"/>
                        <a:gd name="connsiteX1" fmla="*/ 22302 w 191801"/>
                        <a:gd name="connsiteY1" fmla="*/ 49065 h 49065"/>
                        <a:gd name="connsiteX2" fmla="*/ 178419 w 191801"/>
                        <a:gd name="connsiteY2" fmla="*/ 49065 h 49065"/>
                        <a:gd name="connsiteX3" fmla="*/ 191801 w 191801"/>
                        <a:gd name="connsiteY3" fmla="*/ 0 h 49065"/>
                        <a:gd name="connsiteX4" fmla="*/ 0 w 191801"/>
                        <a:gd name="connsiteY4" fmla="*/ 0 h 490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1801" h="49065">
                          <a:moveTo>
                            <a:pt x="0" y="0"/>
                          </a:moveTo>
                          <a:lnTo>
                            <a:pt x="22302" y="49065"/>
                          </a:lnTo>
                          <a:lnTo>
                            <a:pt x="178419" y="49065"/>
                          </a:lnTo>
                          <a:lnTo>
                            <a:pt x="19180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  <a:alpha val="4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187" name="Forma libre: forma 186">
                    <a:extLst>
                      <a:ext uri="{FF2B5EF4-FFF2-40B4-BE49-F238E27FC236}">
                        <a16:creationId xmlns:a16="http://schemas.microsoft.com/office/drawing/2014/main" id="{29141308-0FBE-9256-2CD7-39D4B2A3F8DB}"/>
                      </a:ext>
                    </a:extLst>
                  </p:cNvPr>
                  <p:cNvSpPr/>
                  <p:nvPr/>
                </p:nvSpPr>
                <p:spPr>
                  <a:xfrm>
                    <a:off x="6804257" y="2341755"/>
                    <a:ext cx="1697434" cy="45719"/>
                  </a:xfrm>
                  <a:custGeom>
                    <a:avLst/>
                    <a:gdLst>
                      <a:gd name="connsiteX0" fmla="*/ 0 w 1690525"/>
                      <a:gd name="connsiteY0" fmla="*/ 0 h 40144"/>
                      <a:gd name="connsiteX1" fmla="*/ 40144 w 1690525"/>
                      <a:gd name="connsiteY1" fmla="*/ 40144 h 40144"/>
                      <a:gd name="connsiteX2" fmla="*/ 1690525 w 1690525"/>
                      <a:gd name="connsiteY2" fmla="*/ 40144 h 40144"/>
                      <a:gd name="connsiteX3" fmla="*/ 1672683 w 1690525"/>
                      <a:gd name="connsiteY3" fmla="*/ 8921 h 40144"/>
                      <a:gd name="connsiteX4" fmla="*/ 0 w 1690525"/>
                      <a:gd name="connsiteY4" fmla="*/ 0 h 4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0525" h="40144">
                        <a:moveTo>
                          <a:pt x="0" y="0"/>
                        </a:moveTo>
                        <a:lnTo>
                          <a:pt x="40144" y="40144"/>
                        </a:lnTo>
                        <a:lnTo>
                          <a:pt x="1690525" y="40144"/>
                        </a:lnTo>
                        <a:lnTo>
                          <a:pt x="1672683" y="89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  <a:alpha val="4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203" name="Elipse 202">
                  <a:extLst>
                    <a:ext uri="{FF2B5EF4-FFF2-40B4-BE49-F238E27FC236}">
                      <a16:creationId xmlns:a16="http://schemas.microsoft.com/office/drawing/2014/main" id="{A8FEB097-C02C-BBE7-DB9B-CD94FC4E4C28}"/>
                    </a:ext>
                  </a:extLst>
                </p:cNvPr>
                <p:cNvSpPr/>
                <p:nvPr/>
              </p:nvSpPr>
              <p:spPr>
                <a:xfrm>
                  <a:off x="5726194" y="1790772"/>
                  <a:ext cx="628446" cy="869062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483EE14-95C9-A707-05C8-5740827781E4}"/>
                  </a:ext>
                </a:extLst>
              </p:cNvPr>
              <p:cNvSpPr txBox="1"/>
              <p:nvPr/>
            </p:nvSpPr>
            <p:spPr>
              <a:xfrm>
                <a:off x="7546654" y="1997711"/>
                <a:ext cx="806395" cy="307777"/>
              </a:xfrm>
              <a:prstGeom prst="rect">
                <a:avLst/>
              </a:prstGeom>
              <a:solidFill>
                <a:srgbClr val="00B0F0">
                  <a:alpha val="15000"/>
                </a:srgb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>
                  <a:defRPr sz="1400" b="1">
                    <a:solidFill>
                      <a:srgbClr val="0070C0"/>
                    </a:solidFill>
                  </a:defRPr>
                </a:lvl1pPr>
              </a:lstStyle>
              <a:p>
                <a:r>
                  <a:rPr lang="es-ES" dirty="0"/>
                  <a:t>E. EBRO</a:t>
                </a:r>
              </a:p>
            </p:txBody>
          </p:sp>
        </p:grp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68C4CCA-D129-0CB6-D7AB-1A4ED320AE2E}"/>
                </a:ext>
              </a:extLst>
            </p:cNvPr>
            <p:cNvSpPr txBox="1"/>
            <p:nvPr/>
          </p:nvSpPr>
          <p:spPr>
            <a:xfrm>
              <a:off x="6212032" y="1965642"/>
              <a:ext cx="806395" cy="307777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400" b="1">
                  <a:solidFill>
                    <a:srgbClr val="0070C0"/>
                  </a:solidFill>
                </a:defRPr>
              </a:lvl1pPr>
            </a:lstStyle>
            <a:p>
              <a:r>
                <a:rPr lang="es-ES" dirty="0"/>
                <a:t>E. ALSA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54E4922-B8C2-3841-106D-7C18B2C50ACF}"/>
              </a:ext>
            </a:extLst>
          </p:cNvPr>
          <p:cNvGrpSpPr/>
          <p:nvPr/>
        </p:nvGrpSpPr>
        <p:grpSpPr>
          <a:xfrm>
            <a:off x="2354400" y="3686928"/>
            <a:ext cx="4435200" cy="2520000"/>
            <a:chOff x="2354400" y="3686928"/>
            <a:chExt cx="4435200" cy="252000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AF31D366-F1AB-592C-B97C-326F56713117}"/>
                </a:ext>
              </a:extLst>
            </p:cNvPr>
            <p:cNvGrpSpPr/>
            <p:nvPr/>
          </p:nvGrpSpPr>
          <p:grpSpPr>
            <a:xfrm>
              <a:off x="2354400" y="3686928"/>
              <a:ext cx="4435200" cy="2520000"/>
              <a:chOff x="2354400" y="3686928"/>
              <a:chExt cx="4435200" cy="2520000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3FC0444C-E996-43C4-4CD5-1562B7CA70F2}"/>
                  </a:ext>
                </a:extLst>
              </p:cNvPr>
              <p:cNvGrpSpPr/>
              <p:nvPr/>
            </p:nvGrpSpPr>
            <p:grpSpPr>
              <a:xfrm>
                <a:off x="2354400" y="3686928"/>
                <a:ext cx="4435200" cy="2520000"/>
                <a:chOff x="2354400" y="3686928"/>
                <a:chExt cx="4435200" cy="2520000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B0C8825-B199-DF4A-5457-6474DE86C743}"/>
                    </a:ext>
                  </a:extLst>
                </p:cNvPr>
                <p:cNvGrpSpPr/>
                <p:nvPr/>
              </p:nvGrpSpPr>
              <p:grpSpPr>
                <a:xfrm>
                  <a:off x="2354400" y="3686928"/>
                  <a:ext cx="4435200" cy="2520000"/>
                  <a:chOff x="2354400" y="3686928"/>
                  <a:chExt cx="4435200" cy="2520000"/>
                </a:xfrm>
              </p:grpSpPr>
              <p:grpSp>
                <p:nvGrpSpPr>
                  <p:cNvPr id="182" name="Grupo 181">
                    <a:extLst>
                      <a:ext uri="{FF2B5EF4-FFF2-40B4-BE49-F238E27FC236}">
                        <a16:creationId xmlns:a16="http://schemas.microsoft.com/office/drawing/2014/main" id="{4FCB385C-7BE6-B2C5-DC39-8CCD30C38926}"/>
                      </a:ext>
                    </a:extLst>
                  </p:cNvPr>
                  <p:cNvGrpSpPr/>
                  <p:nvPr/>
                </p:nvGrpSpPr>
                <p:grpSpPr>
                  <a:xfrm>
                    <a:off x="2354400" y="3686928"/>
                    <a:ext cx="4435200" cy="2520000"/>
                    <a:chOff x="2354400" y="3686928"/>
                    <a:chExt cx="4435200" cy="2520000"/>
                  </a:xfrm>
                </p:grpSpPr>
                <p:grpSp>
                  <p:nvGrpSpPr>
                    <p:cNvPr id="180" name="Grupo 179">
                      <a:extLst>
                        <a:ext uri="{FF2B5EF4-FFF2-40B4-BE49-F238E27FC236}">
                          <a16:creationId xmlns:a16="http://schemas.microsoft.com/office/drawing/2014/main" id="{124D6DB3-B3E2-9EDD-D4BA-436AF4715B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54400" y="3686928"/>
                      <a:ext cx="4435200" cy="2520000"/>
                      <a:chOff x="2354400" y="3686928"/>
                      <a:chExt cx="4435200" cy="2520000"/>
                    </a:xfrm>
                  </p:grpSpPr>
                  <p:grpSp>
                    <p:nvGrpSpPr>
                      <p:cNvPr id="178" name="Grupo 177">
                        <a:extLst>
                          <a:ext uri="{FF2B5EF4-FFF2-40B4-BE49-F238E27FC236}">
                            <a16:creationId xmlns:a16="http://schemas.microsoft.com/office/drawing/2014/main" id="{8B292F36-78B1-A9FA-09CA-3B1BD57DE8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54400" y="3686928"/>
                        <a:ext cx="4435200" cy="2520000"/>
                        <a:chOff x="2354400" y="3686928"/>
                        <a:chExt cx="4435200" cy="2520000"/>
                      </a:xfrm>
                    </p:grpSpPr>
                    <p:grpSp>
                      <p:nvGrpSpPr>
                        <p:cNvPr id="176" name="Grupo 175">
                          <a:extLst>
                            <a:ext uri="{FF2B5EF4-FFF2-40B4-BE49-F238E27FC236}">
                              <a16:creationId xmlns:a16="http://schemas.microsoft.com/office/drawing/2014/main" id="{ED8BAAF6-7AD1-7277-254E-C095A6C011C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54400" y="3686928"/>
                          <a:ext cx="4435200" cy="2520000"/>
                          <a:chOff x="2354400" y="3686928"/>
                          <a:chExt cx="4435200" cy="2520000"/>
                        </a:xfrm>
                      </p:grpSpPr>
                      <p:pic>
                        <p:nvPicPr>
                          <p:cNvPr id="13" name="Imagen 12">
                            <a:extLst>
                              <a:ext uri="{FF2B5EF4-FFF2-40B4-BE49-F238E27FC236}">
                                <a16:creationId xmlns:a16="http://schemas.microsoft.com/office/drawing/2014/main" id="{BC021600-6177-DE67-4A29-858F1CBDCBF8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354400" y="3686928"/>
                            <a:ext cx="4435200" cy="2520000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175" name="Elipse 174">
                            <a:extLst>
                              <a:ext uri="{FF2B5EF4-FFF2-40B4-BE49-F238E27FC236}">
                                <a16:creationId xmlns:a16="http://schemas.microsoft.com/office/drawing/2014/main" id="{F2C3BAC8-162B-02C3-AAAC-4F6F8840FD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257620" y="5076763"/>
                            <a:ext cx="322492" cy="338262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B050"/>
                            </a:solidFill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sp>
                      <p:nvSpPr>
                        <p:cNvPr id="177" name="CuadroTexto 176">
                          <a:extLst>
                            <a:ext uri="{FF2B5EF4-FFF2-40B4-BE49-F238E27FC236}">
                              <a16:creationId xmlns:a16="http://schemas.microsoft.com/office/drawing/2014/main" id="{0319FA2F-5620-D87E-613F-CB00D19052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78101" y="4730343"/>
                          <a:ext cx="1224135" cy="3077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ES" sz="1400" b="1" dirty="0">
                              <a:solidFill>
                                <a:srgbClr val="00B050"/>
                              </a:solidFill>
                            </a:rPr>
                            <a:t>CHR AGUAYO</a:t>
                          </a:r>
                        </a:p>
                      </p:txBody>
                    </p:sp>
                  </p:grpSp>
                  <p:sp>
                    <p:nvSpPr>
                      <p:cNvPr id="179" name="Elipse 178">
                        <a:extLst>
                          <a:ext uri="{FF2B5EF4-FFF2-40B4-BE49-F238E27FC236}">
                            <a16:creationId xmlns:a16="http://schemas.microsoft.com/office/drawing/2014/main" id="{27E675B9-35C4-6054-CF99-9AB31A5A833D}"/>
                          </a:ext>
                        </a:extLst>
                      </p:cNvPr>
                      <p:cNvSpPr/>
                      <p:nvPr/>
                    </p:nvSpPr>
                    <p:spPr>
                      <a:xfrm rot="3047271">
                        <a:off x="5303311" y="4537391"/>
                        <a:ext cx="474179" cy="1325731"/>
                      </a:xfrm>
                      <a:prstGeom prst="ellipse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prstDash val="sysDash"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sp>
                  <p:nvSpPr>
                    <p:cNvPr id="181" name="CuadroTexto 180">
                      <a:extLst>
                        <a:ext uri="{FF2B5EF4-FFF2-40B4-BE49-F238E27FC236}">
                          <a16:creationId xmlns:a16="http://schemas.microsoft.com/office/drawing/2014/main" id="{A9A2CB13-1208-BC32-F4D0-EA42D428B7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61373" y="5749858"/>
                      <a:ext cx="2304288" cy="307777"/>
                    </a:xfrm>
                    <a:prstGeom prst="rect">
                      <a:avLst/>
                    </a:prstGeom>
                    <a:solidFill>
                      <a:schemeClr val="bg2">
                        <a:alpha val="46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¿CHR CANTÁBRICO – EBRO?</a:t>
                      </a:r>
                    </a:p>
                  </p:txBody>
                </p:sp>
              </p:grpSp>
              <p:sp>
                <p:nvSpPr>
                  <p:cNvPr id="4" name="Forma libre: forma 3">
                    <a:extLst>
                      <a:ext uri="{FF2B5EF4-FFF2-40B4-BE49-F238E27FC236}">
                        <a16:creationId xmlns:a16="http://schemas.microsoft.com/office/drawing/2014/main" id="{CA56C621-9067-42DB-975A-4F850F38CE26}"/>
                      </a:ext>
                    </a:extLst>
                  </p:cNvPr>
                  <p:cNvSpPr/>
                  <p:nvPr/>
                </p:nvSpPr>
                <p:spPr>
                  <a:xfrm>
                    <a:off x="5402670" y="3709115"/>
                    <a:ext cx="650943" cy="2459865"/>
                  </a:xfrm>
                  <a:custGeom>
                    <a:avLst/>
                    <a:gdLst>
                      <a:gd name="connsiteX0" fmla="*/ 457217 w 650943"/>
                      <a:gd name="connsiteY0" fmla="*/ 2459865 h 2459865"/>
                      <a:gd name="connsiteX1" fmla="*/ 489415 w 650943"/>
                      <a:gd name="connsiteY1" fmla="*/ 2446986 h 2459865"/>
                      <a:gd name="connsiteX2" fmla="*/ 528051 w 650943"/>
                      <a:gd name="connsiteY2" fmla="*/ 2414789 h 2459865"/>
                      <a:gd name="connsiteX3" fmla="*/ 547369 w 650943"/>
                      <a:gd name="connsiteY3" fmla="*/ 2382592 h 2459865"/>
                      <a:gd name="connsiteX4" fmla="*/ 560248 w 650943"/>
                      <a:gd name="connsiteY4" fmla="*/ 2363274 h 2459865"/>
                      <a:gd name="connsiteX5" fmla="*/ 579567 w 650943"/>
                      <a:gd name="connsiteY5" fmla="*/ 2350395 h 2459865"/>
                      <a:gd name="connsiteX6" fmla="*/ 592445 w 650943"/>
                      <a:gd name="connsiteY6" fmla="*/ 2331077 h 2459865"/>
                      <a:gd name="connsiteX7" fmla="*/ 598885 w 650943"/>
                      <a:gd name="connsiteY7" fmla="*/ 2311758 h 2459865"/>
                      <a:gd name="connsiteX8" fmla="*/ 624643 w 650943"/>
                      <a:gd name="connsiteY8" fmla="*/ 2234485 h 2459865"/>
                      <a:gd name="connsiteX9" fmla="*/ 643961 w 650943"/>
                      <a:gd name="connsiteY9" fmla="*/ 2176530 h 2459865"/>
                      <a:gd name="connsiteX10" fmla="*/ 643961 w 650943"/>
                      <a:gd name="connsiteY10" fmla="*/ 2047741 h 2459865"/>
                      <a:gd name="connsiteX11" fmla="*/ 637522 w 650943"/>
                      <a:gd name="connsiteY11" fmla="*/ 2002665 h 2459865"/>
                      <a:gd name="connsiteX12" fmla="*/ 624643 w 650943"/>
                      <a:gd name="connsiteY12" fmla="*/ 1983347 h 2459865"/>
                      <a:gd name="connsiteX13" fmla="*/ 611764 w 650943"/>
                      <a:gd name="connsiteY13" fmla="*/ 1957589 h 2459865"/>
                      <a:gd name="connsiteX14" fmla="*/ 592445 w 650943"/>
                      <a:gd name="connsiteY14" fmla="*/ 1906074 h 2459865"/>
                      <a:gd name="connsiteX15" fmla="*/ 579567 w 650943"/>
                      <a:gd name="connsiteY15" fmla="*/ 1873877 h 2459865"/>
                      <a:gd name="connsiteX16" fmla="*/ 573127 w 650943"/>
                      <a:gd name="connsiteY16" fmla="*/ 1841679 h 2459865"/>
                      <a:gd name="connsiteX17" fmla="*/ 553809 w 650943"/>
                      <a:gd name="connsiteY17" fmla="*/ 1796603 h 2459865"/>
                      <a:gd name="connsiteX18" fmla="*/ 528051 w 650943"/>
                      <a:gd name="connsiteY18" fmla="*/ 1738648 h 2459865"/>
                      <a:gd name="connsiteX19" fmla="*/ 489415 w 650943"/>
                      <a:gd name="connsiteY19" fmla="*/ 1654936 h 2459865"/>
                      <a:gd name="connsiteX20" fmla="*/ 470096 w 650943"/>
                      <a:gd name="connsiteY20" fmla="*/ 1635617 h 2459865"/>
                      <a:gd name="connsiteX21" fmla="*/ 457217 w 650943"/>
                      <a:gd name="connsiteY21" fmla="*/ 1603420 h 2459865"/>
                      <a:gd name="connsiteX22" fmla="*/ 425020 w 650943"/>
                      <a:gd name="connsiteY22" fmla="*/ 1545465 h 2459865"/>
                      <a:gd name="connsiteX23" fmla="*/ 405702 w 650943"/>
                      <a:gd name="connsiteY23" fmla="*/ 1519708 h 2459865"/>
                      <a:gd name="connsiteX24" fmla="*/ 373505 w 650943"/>
                      <a:gd name="connsiteY24" fmla="*/ 1468192 h 2459865"/>
                      <a:gd name="connsiteX25" fmla="*/ 347747 w 650943"/>
                      <a:gd name="connsiteY25" fmla="*/ 1416677 h 2459865"/>
                      <a:gd name="connsiteX26" fmla="*/ 334868 w 650943"/>
                      <a:gd name="connsiteY26" fmla="*/ 1378040 h 2459865"/>
                      <a:gd name="connsiteX27" fmla="*/ 321989 w 650943"/>
                      <a:gd name="connsiteY27" fmla="*/ 1352282 h 2459865"/>
                      <a:gd name="connsiteX28" fmla="*/ 315550 w 650943"/>
                      <a:gd name="connsiteY28" fmla="*/ 1332964 h 2459865"/>
                      <a:gd name="connsiteX29" fmla="*/ 296231 w 650943"/>
                      <a:gd name="connsiteY29" fmla="*/ 1307206 h 2459865"/>
                      <a:gd name="connsiteX30" fmla="*/ 270474 w 650943"/>
                      <a:gd name="connsiteY30" fmla="*/ 1255691 h 2459865"/>
                      <a:gd name="connsiteX31" fmla="*/ 264034 w 650943"/>
                      <a:gd name="connsiteY31" fmla="*/ 1236372 h 2459865"/>
                      <a:gd name="connsiteX32" fmla="*/ 251155 w 650943"/>
                      <a:gd name="connsiteY32" fmla="*/ 1204175 h 2459865"/>
                      <a:gd name="connsiteX33" fmla="*/ 231837 w 650943"/>
                      <a:gd name="connsiteY33" fmla="*/ 1178417 h 2459865"/>
                      <a:gd name="connsiteX34" fmla="*/ 206079 w 650943"/>
                      <a:gd name="connsiteY34" fmla="*/ 1139781 h 2459865"/>
                      <a:gd name="connsiteX35" fmla="*/ 199640 w 650943"/>
                      <a:gd name="connsiteY35" fmla="*/ 1120462 h 2459865"/>
                      <a:gd name="connsiteX36" fmla="*/ 212519 w 650943"/>
                      <a:gd name="connsiteY36" fmla="*/ 1056068 h 2459865"/>
                      <a:gd name="connsiteX37" fmla="*/ 238276 w 650943"/>
                      <a:gd name="connsiteY37" fmla="*/ 991674 h 2459865"/>
                      <a:gd name="connsiteX38" fmla="*/ 276913 w 650943"/>
                      <a:gd name="connsiteY38" fmla="*/ 888643 h 2459865"/>
                      <a:gd name="connsiteX39" fmla="*/ 296231 w 650943"/>
                      <a:gd name="connsiteY39" fmla="*/ 862885 h 2459865"/>
                      <a:gd name="connsiteX40" fmla="*/ 321989 w 650943"/>
                      <a:gd name="connsiteY40" fmla="*/ 837127 h 2459865"/>
                      <a:gd name="connsiteX41" fmla="*/ 334868 w 650943"/>
                      <a:gd name="connsiteY41" fmla="*/ 811370 h 2459865"/>
                      <a:gd name="connsiteX42" fmla="*/ 379944 w 650943"/>
                      <a:gd name="connsiteY42" fmla="*/ 753415 h 2459865"/>
                      <a:gd name="connsiteX43" fmla="*/ 418581 w 650943"/>
                      <a:gd name="connsiteY43" fmla="*/ 695460 h 2459865"/>
                      <a:gd name="connsiteX44" fmla="*/ 437899 w 650943"/>
                      <a:gd name="connsiteY44" fmla="*/ 676141 h 2459865"/>
                      <a:gd name="connsiteX45" fmla="*/ 431460 w 650943"/>
                      <a:gd name="connsiteY45" fmla="*/ 611747 h 2459865"/>
                      <a:gd name="connsiteX46" fmla="*/ 354186 w 650943"/>
                      <a:gd name="connsiteY46" fmla="*/ 598868 h 2459865"/>
                      <a:gd name="connsiteX47" fmla="*/ 334868 w 650943"/>
                      <a:gd name="connsiteY47" fmla="*/ 553792 h 2459865"/>
                      <a:gd name="connsiteX48" fmla="*/ 231837 w 650943"/>
                      <a:gd name="connsiteY48" fmla="*/ 560231 h 2459865"/>
                      <a:gd name="connsiteX49" fmla="*/ 206079 w 650943"/>
                      <a:gd name="connsiteY49" fmla="*/ 566671 h 2459865"/>
                      <a:gd name="connsiteX50" fmla="*/ 167443 w 650943"/>
                      <a:gd name="connsiteY50" fmla="*/ 585989 h 2459865"/>
                      <a:gd name="connsiteX51" fmla="*/ 141685 w 650943"/>
                      <a:gd name="connsiteY51" fmla="*/ 605308 h 2459865"/>
                      <a:gd name="connsiteX52" fmla="*/ 103048 w 650943"/>
                      <a:gd name="connsiteY52" fmla="*/ 425003 h 2459865"/>
                      <a:gd name="connsiteX53" fmla="*/ 96609 w 650943"/>
                      <a:gd name="connsiteY53" fmla="*/ 392806 h 2459865"/>
                      <a:gd name="connsiteX54" fmla="*/ 103048 w 650943"/>
                      <a:gd name="connsiteY54" fmla="*/ 360609 h 2459865"/>
                      <a:gd name="connsiteX55" fmla="*/ 135245 w 650943"/>
                      <a:gd name="connsiteY55" fmla="*/ 315533 h 2459865"/>
                      <a:gd name="connsiteX56" fmla="*/ 141685 w 650943"/>
                      <a:gd name="connsiteY56" fmla="*/ 296215 h 2459865"/>
                      <a:gd name="connsiteX57" fmla="*/ 154564 w 650943"/>
                      <a:gd name="connsiteY57" fmla="*/ 276896 h 2459865"/>
                      <a:gd name="connsiteX58" fmla="*/ 161003 w 650943"/>
                      <a:gd name="connsiteY58" fmla="*/ 225381 h 2459865"/>
                      <a:gd name="connsiteX59" fmla="*/ 141685 w 650943"/>
                      <a:gd name="connsiteY59" fmla="*/ 122350 h 2459865"/>
                      <a:gd name="connsiteX60" fmla="*/ 128806 w 650943"/>
                      <a:gd name="connsiteY60" fmla="*/ 96592 h 2459865"/>
                      <a:gd name="connsiteX61" fmla="*/ 122367 w 650943"/>
                      <a:gd name="connsiteY61" fmla="*/ 77274 h 2459865"/>
                      <a:gd name="connsiteX62" fmla="*/ 103048 w 650943"/>
                      <a:gd name="connsiteY62" fmla="*/ 70834 h 2459865"/>
                      <a:gd name="connsiteX63" fmla="*/ 12896 w 650943"/>
                      <a:gd name="connsiteY63" fmla="*/ 64395 h 2459865"/>
                      <a:gd name="connsiteX64" fmla="*/ 6457 w 650943"/>
                      <a:gd name="connsiteY64" fmla="*/ 25758 h 2459865"/>
                      <a:gd name="connsiteX65" fmla="*/ 17 w 650943"/>
                      <a:gd name="connsiteY65" fmla="*/ 0 h 245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650943" h="2459865">
                        <a:moveTo>
                          <a:pt x="457217" y="2459865"/>
                        </a:moveTo>
                        <a:cubicBezTo>
                          <a:pt x="467950" y="2455572"/>
                          <a:pt x="479076" y="2452155"/>
                          <a:pt x="489415" y="2446986"/>
                        </a:cubicBezTo>
                        <a:cubicBezTo>
                          <a:pt x="502507" y="2440441"/>
                          <a:pt x="519505" y="2426185"/>
                          <a:pt x="528051" y="2414789"/>
                        </a:cubicBezTo>
                        <a:cubicBezTo>
                          <a:pt x="535560" y="2404776"/>
                          <a:pt x="540736" y="2393205"/>
                          <a:pt x="547369" y="2382592"/>
                        </a:cubicBezTo>
                        <a:cubicBezTo>
                          <a:pt x="551471" y="2376029"/>
                          <a:pt x="554775" y="2368746"/>
                          <a:pt x="560248" y="2363274"/>
                        </a:cubicBezTo>
                        <a:cubicBezTo>
                          <a:pt x="565721" y="2357801"/>
                          <a:pt x="573127" y="2354688"/>
                          <a:pt x="579567" y="2350395"/>
                        </a:cubicBezTo>
                        <a:cubicBezTo>
                          <a:pt x="583860" y="2343956"/>
                          <a:pt x="588984" y="2337999"/>
                          <a:pt x="592445" y="2331077"/>
                        </a:cubicBezTo>
                        <a:cubicBezTo>
                          <a:pt x="595481" y="2325006"/>
                          <a:pt x="596502" y="2318114"/>
                          <a:pt x="598885" y="2311758"/>
                        </a:cubicBezTo>
                        <a:cubicBezTo>
                          <a:pt x="630082" y="2228569"/>
                          <a:pt x="591671" y="2339996"/>
                          <a:pt x="624643" y="2234485"/>
                        </a:cubicBezTo>
                        <a:cubicBezTo>
                          <a:pt x="630717" y="2215049"/>
                          <a:pt x="643961" y="2176530"/>
                          <a:pt x="643961" y="2176530"/>
                        </a:cubicBezTo>
                        <a:cubicBezTo>
                          <a:pt x="653630" y="2108842"/>
                          <a:pt x="652906" y="2137194"/>
                          <a:pt x="643961" y="2047741"/>
                        </a:cubicBezTo>
                        <a:cubicBezTo>
                          <a:pt x="642451" y="2032638"/>
                          <a:pt x="641883" y="2017203"/>
                          <a:pt x="637522" y="2002665"/>
                        </a:cubicBezTo>
                        <a:cubicBezTo>
                          <a:pt x="635298" y="1995252"/>
                          <a:pt x="628483" y="1990066"/>
                          <a:pt x="624643" y="1983347"/>
                        </a:cubicBezTo>
                        <a:cubicBezTo>
                          <a:pt x="619880" y="1975012"/>
                          <a:pt x="615663" y="1966361"/>
                          <a:pt x="611764" y="1957589"/>
                        </a:cubicBezTo>
                        <a:cubicBezTo>
                          <a:pt x="591863" y="1912813"/>
                          <a:pt x="605184" y="1940044"/>
                          <a:pt x="592445" y="1906074"/>
                        </a:cubicBezTo>
                        <a:cubicBezTo>
                          <a:pt x="588386" y="1895251"/>
                          <a:pt x="582888" y="1884949"/>
                          <a:pt x="579567" y="1873877"/>
                        </a:cubicBezTo>
                        <a:cubicBezTo>
                          <a:pt x="576422" y="1863393"/>
                          <a:pt x="575782" y="1852297"/>
                          <a:pt x="573127" y="1841679"/>
                        </a:cubicBezTo>
                        <a:cubicBezTo>
                          <a:pt x="566217" y="1814039"/>
                          <a:pt x="566097" y="1827321"/>
                          <a:pt x="553809" y="1796603"/>
                        </a:cubicBezTo>
                        <a:cubicBezTo>
                          <a:pt x="530819" y="1739130"/>
                          <a:pt x="552829" y="1775816"/>
                          <a:pt x="528051" y="1738648"/>
                        </a:cubicBezTo>
                        <a:cubicBezTo>
                          <a:pt x="519006" y="1711510"/>
                          <a:pt x="507033" y="1672554"/>
                          <a:pt x="489415" y="1654936"/>
                        </a:cubicBezTo>
                        <a:lnTo>
                          <a:pt x="470096" y="1635617"/>
                        </a:lnTo>
                        <a:cubicBezTo>
                          <a:pt x="465803" y="1624885"/>
                          <a:pt x="461912" y="1613983"/>
                          <a:pt x="457217" y="1603420"/>
                        </a:cubicBezTo>
                        <a:cubicBezTo>
                          <a:pt x="449034" y="1585008"/>
                          <a:pt x="435856" y="1561719"/>
                          <a:pt x="425020" y="1545465"/>
                        </a:cubicBezTo>
                        <a:cubicBezTo>
                          <a:pt x="419067" y="1536535"/>
                          <a:pt x="411940" y="1528441"/>
                          <a:pt x="405702" y="1519708"/>
                        </a:cubicBezTo>
                        <a:cubicBezTo>
                          <a:pt x="396221" y="1506434"/>
                          <a:pt x="380083" y="1480409"/>
                          <a:pt x="373505" y="1468192"/>
                        </a:cubicBezTo>
                        <a:cubicBezTo>
                          <a:pt x="364403" y="1451288"/>
                          <a:pt x="353818" y="1434890"/>
                          <a:pt x="347747" y="1416677"/>
                        </a:cubicBezTo>
                        <a:cubicBezTo>
                          <a:pt x="343454" y="1403798"/>
                          <a:pt x="340939" y="1390182"/>
                          <a:pt x="334868" y="1378040"/>
                        </a:cubicBezTo>
                        <a:cubicBezTo>
                          <a:pt x="330575" y="1369454"/>
                          <a:pt x="325770" y="1361105"/>
                          <a:pt x="321989" y="1352282"/>
                        </a:cubicBezTo>
                        <a:cubicBezTo>
                          <a:pt x="319315" y="1346043"/>
                          <a:pt x="318918" y="1338857"/>
                          <a:pt x="315550" y="1332964"/>
                        </a:cubicBezTo>
                        <a:cubicBezTo>
                          <a:pt x="310225" y="1323646"/>
                          <a:pt x="302671" y="1315792"/>
                          <a:pt x="296231" y="1307206"/>
                        </a:cubicBezTo>
                        <a:cubicBezTo>
                          <a:pt x="283429" y="1255993"/>
                          <a:pt x="299662" y="1306770"/>
                          <a:pt x="270474" y="1255691"/>
                        </a:cubicBezTo>
                        <a:cubicBezTo>
                          <a:pt x="267106" y="1249797"/>
                          <a:pt x="266417" y="1242728"/>
                          <a:pt x="264034" y="1236372"/>
                        </a:cubicBezTo>
                        <a:cubicBezTo>
                          <a:pt x="259975" y="1225549"/>
                          <a:pt x="256769" y="1214279"/>
                          <a:pt x="251155" y="1204175"/>
                        </a:cubicBezTo>
                        <a:cubicBezTo>
                          <a:pt x="245943" y="1194793"/>
                          <a:pt x="237992" y="1187209"/>
                          <a:pt x="231837" y="1178417"/>
                        </a:cubicBezTo>
                        <a:cubicBezTo>
                          <a:pt x="222961" y="1165737"/>
                          <a:pt x="206079" y="1139781"/>
                          <a:pt x="206079" y="1139781"/>
                        </a:cubicBezTo>
                        <a:cubicBezTo>
                          <a:pt x="203933" y="1133341"/>
                          <a:pt x="199119" y="1127230"/>
                          <a:pt x="199640" y="1120462"/>
                        </a:cubicBezTo>
                        <a:cubicBezTo>
                          <a:pt x="201319" y="1098637"/>
                          <a:pt x="202730" y="1075647"/>
                          <a:pt x="212519" y="1056068"/>
                        </a:cubicBezTo>
                        <a:cubicBezTo>
                          <a:pt x="225843" y="1029419"/>
                          <a:pt x="230318" y="1023506"/>
                          <a:pt x="238276" y="991674"/>
                        </a:cubicBezTo>
                        <a:cubicBezTo>
                          <a:pt x="248050" y="952576"/>
                          <a:pt x="251657" y="922319"/>
                          <a:pt x="276913" y="888643"/>
                        </a:cubicBezTo>
                        <a:cubicBezTo>
                          <a:pt x="283352" y="880057"/>
                          <a:pt x="289164" y="870962"/>
                          <a:pt x="296231" y="862885"/>
                        </a:cubicBezTo>
                        <a:cubicBezTo>
                          <a:pt x="304227" y="853747"/>
                          <a:pt x="314703" y="846841"/>
                          <a:pt x="321989" y="837127"/>
                        </a:cubicBezTo>
                        <a:cubicBezTo>
                          <a:pt x="327749" y="829448"/>
                          <a:pt x="329404" y="819262"/>
                          <a:pt x="334868" y="811370"/>
                        </a:cubicBezTo>
                        <a:cubicBezTo>
                          <a:pt x="348799" y="791248"/>
                          <a:pt x="367353" y="774401"/>
                          <a:pt x="379944" y="753415"/>
                        </a:cubicBezTo>
                        <a:cubicBezTo>
                          <a:pt x="394360" y="729387"/>
                          <a:pt x="400690" y="716333"/>
                          <a:pt x="418581" y="695460"/>
                        </a:cubicBezTo>
                        <a:cubicBezTo>
                          <a:pt x="424508" y="688546"/>
                          <a:pt x="431460" y="682581"/>
                          <a:pt x="437899" y="676141"/>
                        </a:cubicBezTo>
                        <a:cubicBezTo>
                          <a:pt x="435753" y="654676"/>
                          <a:pt x="447311" y="626379"/>
                          <a:pt x="431460" y="611747"/>
                        </a:cubicBezTo>
                        <a:cubicBezTo>
                          <a:pt x="412272" y="594035"/>
                          <a:pt x="378188" y="609155"/>
                          <a:pt x="354186" y="598868"/>
                        </a:cubicBezTo>
                        <a:cubicBezTo>
                          <a:pt x="347996" y="596215"/>
                          <a:pt x="337466" y="561587"/>
                          <a:pt x="334868" y="553792"/>
                        </a:cubicBezTo>
                        <a:cubicBezTo>
                          <a:pt x="300524" y="555938"/>
                          <a:pt x="266077" y="556807"/>
                          <a:pt x="231837" y="560231"/>
                        </a:cubicBezTo>
                        <a:cubicBezTo>
                          <a:pt x="223031" y="561112"/>
                          <a:pt x="214214" y="563185"/>
                          <a:pt x="206079" y="566671"/>
                        </a:cubicBezTo>
                        <a:cubicBezTo>
                          <a:pt x="118721" y="604112"/>
                          <a:pt x="248824" y="558863"/>
                          <a:pt x="167443" y="585989"/>
                        </a:cubicBezTo>
                        <a:cubicBezTo>
                          <a:pt x="158857" y="592429"/>
                          <a:pt x="151493" y="600949"/>
                          <a:pt x="141685" y="605308"/>
                        </a:cubicBezTo>
                        <a:cubicBezTo>
                          <a:pt x="48896" y="646548"/>
                          <a:pt x="107115" y="494149"/>
                          <a:pt x="103048" y="425003"/>
                        </a:cubicBezTo>
                        <a:cubicBezTo>
                          <a:pt x="102405" y="414077"/>
                          <a:pt x="98755" y="403538"/>
                          <a:pt x="96609" y="392806"/>
                        </a:cubicBezTo>
                        <a:cubicBezTo>
                          <a:pt x="98755" y="382074"/>
                          <a:pt x="99205" y="370857"/>
                          <a:pt x="103048" y="360609"/>
                        </a:cubicBezTo>
                        <a:cubicBezTo>
                          <a:pt x="105401" y="354334"/>
                          <a:pt x="134136" y="317011"/>
                          <a:pt x="135245" y="315533"/>
                        </a:cubicBezTo>
                        <a:cubicBezTo>
                          <a:pt x="137392" y="309094"/>
                          <a:pt x="138649" y="302286"/>
                          <a:pt x="141685" y="296215"/>
                        </a:cubicBezTo>
                        <a:cubicBezTo>
                          <a:pt x="145146" y="289293"/>
                          <a:pt x="152528" y="284363"/>
                          <a:pt x="154564" y="276896"/>
                        </a:cubicBezTo>
                        <a:cubicBezTo>
                          <a:pt x="159117" y="260200"/>
                          <a:pt x="158857" y="242553"/>
                          <a:pt x="161003" y="225381"/>
                        </a:cubicBezTo>
                        <a:cubicBezTo>
                          <a:pt x="155707" y="183012"/>
                          <a:pt x="155347" y="163334"/>
                          <a:pt x="141685" y="122350"/>
                        </a:cubicBezTo>
                        <a:cubicBezTo>
                          <a:pt x="138649" y="113243"/>
                          <a:pt x="132587" y="105415"/>
                          <a:pt x="128806" y="96592"/>
                        </a:cubicBezTo>
                        <a:cubicBezTo>
                          <a:pt x="126132" y="90353"/>
                          <a:pt x="127167" y="82074"/>
                          <a:pt x="122367" y="77274"/>
                        </a:cubicBezTo>
                        <a:cubicBezTo>
                          <a:pt x="117567" y="72474"/>
                          <a:pt x="109790" y="71627"/>
                          <a:pt x="103048" y="70834"/>
                        </a:cubicBezTo>
                        <a:cubicBezTo>
                          <a:pt x="73127" y="67314"/>
                          <a:pt x="42947" y="66541"/>
                          <a:pt x="12896" y="64395"/>
                        </a:cubicBezTo>
                        <a:cubicBezTo>
                          <a:pt x="10750" y="51516"/>
                          <a:pt x="9289" y="38504"/>
                          <a:pt x="6457" y="25758"/>
                        </a:cubicBezTo>
                        <a:cubicBezTo>
                          <a:pt x="-662" y="-6277"/>
                          <a:pt x="17" y="16605"/>
                          <a:pt x="17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C00CC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FB304D15-3894-0A4F-3AD0-643436B3B2F5}"/>
                    </a:ext>
                  </a:extLst>
                </p:cNvPr>
                <p:cNvSpPr txBox="1"/>
                <p:nvPr/>
              </p:nvSpPr>
              <p:spPr>
                <a:xfrm>
                  <a:off x="5675812" y="3820951"/>
                  <a:ext cx="978232" cy="307777"/>
                </a:xfrm>
                <a:prstGeom prst="rect">
                  <a:avLst/>
                </a:prstGeom>
                <a:solidFill>
                  <a:schemeClr val="bg2">
                    <a:alpha val="66000"/>
                  </a:schemeClr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b="1" dirty="0">
                      <a:solidFill>
                        <a:srgbClr val="002060"/>
                      </a:solidFill>
                    </a:rPr>
                    <a:t>C.H. EBRO</a:t>
                  </a:r>
                </a:p>
              </p:txBody>
            </p:sp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E022CA9A-A22C-1374-4993-4D225FAF3EE3}"/>
                    </a:ext>
                  </a:extLst>
                </p:cNvPr>
                <p:cNvSpPr txBox="1"/>
                <p:nvPr/>
              </p:nvSpPr>
              <p:spPr>
                <a:xfrm>
                  <a:off x="3665198" y="3822497"/>
                  <a:ext cx="1549112" cy="307777"/>
                </a:xfrm>
                <a:prstGeom prst="rect">
                  <a:avLst/>
                </a:prstGeom>
                <a:solidFill>
                  <a:schemeClr val="bg2">
                    <a:alpha val="66000"/>
                  </a:schemeClr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b="1" dirty="0">
                      <a:solidFill>
                        <a:srgbClr val="002060"/>
                      </a:solidFill>
                    </a:rPr>
                    <a:t>C.H. CANTÁBRICO</a:t>
                  </a:r>
                </a:p>
              </p:txBody>
            </p:sp>
          </p:grp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3FB5A66-4CAA-14F7-4F45-8A917A04C41C}"/>
                  </a:ext>
                </a:extLst>
              </p:cNvPr>
              <p:cNvSpPr txBox="1"/>
              <p:nvPr/>
            </p:nvSpPr>
            <p:spPr>
              <a:xfrm>
                <a:off x="5983205" y="4278626"/>
                <a:ext cx="806395" cy="307777"/>
              </a:xfrm>
              <a:prstGeom prst="rect">
                <a:avLst/>
              </a:prstGeom>
              <a:solidFill>
                <a:schemeClr val="bg2">
                  <a:alpha val="49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0070C0"/>
                    </a:solidFill>
                  </a:rPr>
                  <a:t>E. EBRO</a:t>
                </a:r>
              </a:p>
            </p:txBody>
          </p: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3D68FF7-DE9E-996F-3AB3-98CC51BA9E41}"/>
                </a:ext>
              </a:extLst>
            </p:cNvPr>
            <p:cNvSpPr txBox="1"/>
            <p:nvPr/>
          </p:nvSpPr>
          <p:spPr>
            <a:xfrm>
              <a:off x="4598468" y="4965418"/>
              <a:ext cx="806395" cy="307777"/>
            </a:xfrm>
            <a:prstGeom prst="rect">
              <a:avLst/>
            </a:prstGeom>
            <a:solidFill>
              <a:schemeClr val="bg2">
                <a:alpha val="49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70C0"/>
                  </a:solidFill>
                </a:rPr>
                <a:t>E. ALSA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77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CONCLUSIONES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11713"/>
            <a:ext cx="3505200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noFill/>
        </p:spPr>
        <p:txBody>
          <a:bodyPr vert="horz" wrap="square">
            <a:normAutofit fontScale="85000"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El Almacenamiento Hidráulico de Energía de Larga Duración permite hibridar con alta eficiencia un MIX renovable.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El Almacenamiento de Larga Duración es una infraestructura que puede dedicarse a actuaciones multipropósito asociadas a la gestión del agua, por su capacidad de bombear agua o de turbinar en horas de baja generación renovable, que se necesita cubrir demanda.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Las Centrales de Bombeo, en el perímetro de la meseta son la infraestructura que permitirán  a la España interior, adaptarse a las futuras necesidades de consumos de agua no cubiertos por recursos naturales.</a:t>
            </a:r>
          </a:p>
          <a:p>
            <a:pPr>
              <a:buClr>
                <a:srgbClr val="0070C0"/>
              </a:buClr>
            </a:pPr>
            <a:r>
              <a:rPr lang="es-ES" sz="2400" dirty="0"/>
              <a:t>Con un adecuado volumen de Centrales Hidroeléctricas Reversibles, se puede prescindir de la generación hidroeléctrica y dedicar los embalses a almacenar agua para abastecimiento, usos agrícolas y de gestión de la naturaleza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02" y="637595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/>
          <p:nvPr/>
        </p:nvCxnSpPr>
        <p:spPr>
          <a:xfrm>
            <a:off x="151002" y="1032493"/>
            <a:ext cx="88419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/>
          <p:nvPr/>
        </p:nvCxnSpPr>
        <p:spPr>
          <a:xfrm>
            <a:off x="76899" y="6277010"/>
            <a:ext cx="88419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E7D141ED-1A9A-4DD4-F6CB-3B6F8B50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7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12535" y="2996952"/>
            <a:ext cx="8518930" cy="1728192"/>
          </a:xfrm>
          <a:noFill/>
        </p:spPr>
        <p:txBody>
          <a:bodyPr vert="horz" wrap="square">
            <a:normAutofit/>
          </a:bodyPr>
          <a:lstStyle/>
          <a:p>
            <a:pPr marL="274320" lvl="1" indent="0" algn="ctr">
              <a:buClr>
                <a:srgbClr val="0070C0"/>
              </a:buClr>
              <a:buNone/>
            </a:pPr>
            <a:r>
              <a:rPr lang="es-ES" sz="4800" dirty="0">
                <a:solidFill>
                  <a:srgbClr val="00B0F0"/>
                </a:solidFill>
              </a:rPr>
              <a:t>MUCHAS GRACIAS</a:t>
            </a:r>
          </a:p>
          <a:p>
            <a:pPr marL="0" indent="0">
              <a:buClr>
                <a:srgbClr val="0070C0"/>
              </a:buClr>
              <a:buNone/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7085E02-82FB-ADF1-1B59-E13E4140D5EE}"/>
              </a:ext>
            </a:extLst>
          </p:cNvPr>
          <p:cNvSpPr txBox="1"/>
          <p:nvPr/>
        </p:nvSpPr>
        <p:spPr>
          <a:xfrm>
            <a:off x="325790" y="4333160"/>
            <a:ext cx="8477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joserebollopentaedro@gmail.com</a:t>
            </a:r>
            <a:endParaRPr lang="es-ES" b="1" dirty="0">
              <a:solidFill>
                <a:srgbClr val="000000"/>
              </a:solidFill>
            </a:endParaRPr>
          </a:p>
          <a:p>
            <a:pPr algn="ctr"/>
            <a:r>
              <a:rPr lang="es-ES" b="1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linkedin.com/in/joserebolloingenierocivil</a:t>
            </a:r>
            <a:endParaRPr lang="es-ES" b="1" dirty="0">
              <a:solidFill>
                <a:srgbClr val="000000"/>
              </a:solidFill>
            </a:endParaRPr>
          </a:p>
          <a:p>
            <a:endParaRPr lang="es-ES" sz="1200" b="1" dirty="0">
              <a:solidFill>
                <a:srgbClr val="000000"/>
              </a:solidFill>
            </a:endParaRPr>
          </a:p>
          <a:p>
            <a:endParaRPr lang="es-ES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B553B8-1384-68B6-8836-95A093438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LEY DE AGUAS CONSOLIDADA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26698"/>
            <a:ext cx="8313250" cy="1854225"/>
          </a:xfrm>
          <a:noFill/>
        </p:spPr>
        <p:txBody>
          <a:bodyPr vert="horz" wrap="square"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RD-Ley 8/2023 de 27 de diciembre de 2023:</a:t>
            </a:r>
          </a:p>
          <a:p>
            <a:pPr lvl="1">
              <a:buClr>
                <a:srgbClr val="0070C0"/>
              </a:buClr>
            </a:pPr>
            <a:r>
              <a:rPr lang="es-ES" sz="2100" dirty="0"/>
              <a:t>Cambia el Artículo 60 de la Ley de Aguas </a:t>
            </a:r>
          </a:p>
          <a:p>
            <a:pPr lvl="1">
              <a:buClr>
                <a:srgbClr val="0070C0"/>
              </a:buClr>
            </a:pPr>
            <a:r>
              <a:rPr lang="es-ES" sz="2100" dirty="0"/>
              <a:t>Introduce una disposición transitoria undécima que obliga la “Modificación del orden de prioridad de usos establecido por los planes hidrológicos de la demarcación del tercer ciclo de planificación hidrológica. 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A08278-A54F-39DF-C117-A04169FFAD48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RD-Ley 8/2023 de 27 de diciembre y RD-Legislativo 1/2001 de 20 de Julio (consolidado a 28 de diciembre de 2023)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46513E-B65A-88C0-11C6-9C99390C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00E7E1B-8640-B47B-9C25-C3C728DABCE9}"/>
              </a:ext>
            </a:extLst>
          </p:cNvPr>
          <p:cNvGrpSpPr/>
          <p:nvPr/>
        </p:nvGrpSpPr>
        <p:grpSpPr>
          <a:xfrm>
            <a:off x="601577" y="3068960"/>
            <a:ext cx="7920000" cy="2516950"/>
            <a:chOff x="372253" y="2362677"/>
            <a:chExt cx="7920000" cy="251695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AA7FEF8-6970-8255-828F-48F8EC9E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253" y="2362677"/>
              <a:ext cx="7920000" cy="2516950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CDEB850-CD19-4809-3590-D609170F5B5E}"/>
                </a:ext>
              </a:extLst>
            </p:cNvPr>
            <p:cNvSpPr/>
            <p:nvPr/>
          </p:nvSpPr>
          <p:spPr>
            <a:xfrm>
              <a:off x="755576" y="3284984"/>
              <a:ext cx="360040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2977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LEY DE AGUAS CONSOLIDADA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5170" y="1017020"/>
            <a:ext cx="8435280" cy="559894"/>
          </a:xfrm>
          <a:noFill/>
        </p:spPr>
        <p:txBody>
          <a:bodyPr vert="horz" wrap="square">
            <a:normAutofit fontScale="775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En la Ley de Aguas, indica respecto al orden de prioridades de usos:</a:t>
            </a:r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A08278-A54F-39DF-C117-A04169FFAD48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RD-Ley 8/2023 de 27 de diciembre y RD-Legislativo 1/2001 de 20 de Julio (consolidado a 28 de diciembre de 2023)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46513E-B65A-88C0-11C6-9C99390C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57DA3B19-5DF5-894C-8B8F-CB884EFA1F13}"/>
              </a:ext>
            </a:extLst>
          </p:cNvPr>
          <p:cNvGrpSpPr/>
          <p:nvPr/>
        </p:nvGrpSpPr>
        <p:grpSpPr>
          <a:xfrm>
            <a:off x="430884" y="1709732"/>
            <a:ext cx="7954862" cy="1620000"/>
            <a:chOff x="576489" y="2627552"/>
            <a:chExt cx="7954862" cy="162000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7F111AC-22F4-BC9D-875B-F5D151090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89" y="2627552"/>
              <a:ext cx="7920000" cy="1620000"/>
            </a:xfrm>
            <a:prstGeom prst="rect">
              <a:avLst/>
            </a:prstGeom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BB272C90-5AF7-8758-596F-4A16308E78F2}"/>
                </a:ext>
              </a:extLst>
            </p:cNvPr>
            <p:cNvGrpSpPr/>
            <p:nvPr/>
          </p:nvGrpSpPr>
          <p:grpSpPr>
            <a:xfrm>
              <a:off x="625288" y="2850998"/>
              <a:ext cx="7906063" cy="866034"/>
              <a:chOff x="625288" y="2850998"/>
              <a:chExt cx="7906063" cy="866034"/>
            </a:xfrm>
          </p:grpSpPr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565AD183-3CFF-5E70-8DF1-524E098320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698" y="2850998"/>
                <a:ext cx="206213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E7029E25-551F-D37B-F6DF-C4D91337B7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9773" y="2850998"/>
                <a:ext cx="22080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24AC442D-C926-B9AF-22EA-E0B3A24AE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88" y="3068960"/>
                <a:ext cx="42347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0633B8D1-F947-E575-82C2-6E9F1264C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6607" y="3496968"/>
                <a:ext cx="42347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700E2D52-3501-90FB-DF3B-BF81584C3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88" y="3717032"/>
                <a:ext cx="351466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2 Marcador de contenido">
            <a:extLst>
              <a:ext uri="{FF2B5EF4-FFF2-40B4-BE49-F238E27FC236}">
                <a16:creationId xmlns:a16="http://schemas.microsoft.com/office/drawing/2014/main" id="{BB452F49-9AD7-D9BB-3995-8EE587DE4AB2}"/>
              </a:ext>
            </a:extLst>
          </p:cNvPr>
          <p:cNvSpPr txBox="1">
            <a:spLocks/>
          </p:cNvSpPr>
          <p:nvPr/>
        </p:nvSpPr>
        <p:spPr>
          <a:xfrm>
            <a:off x="1007652" y="3528269"/>
            <a:ext cx="6310607" cy="1296601"/>
          </a:xfrm>
          <a:prstGeom prst="rect">
            <a:avLst/>
          </a:prstGeom>
          <a:noFill/>
        </p:spPr>
        <p:txBody>
          <a:bodyPr vert="horz" wrap="square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F0000"/>
              </a:buClr>
            </a:pPr>
            <a:r>
              <a:rPr lang="es-ES" sz="2400" dirty="0">
                <a:solidFill>
                  <a:srgbClr val="FF0000"/>
                </a:solidFill>
              </a:rPr>
              <a:t>¡Pero sigue sin aclarar explícitamente que ocurre cuando interoperamos USOS MULTIPROPÓSITO DEL AGUA! 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65F824D-7A30-10B0-B60B-E4958FCEF2A6}"/>
              </a:ext>
            </a:extLst>
          </p:cNvPr>
          <p:cNvCxnSpPr>
            <a:cxnSpLocks/>
          </p:cNvCxnSpPr>
          <p:nvPr/>
        </p:nvCxnSpPr>
        <p:spPr>
          <a:xfrm>
            <a:off x="4151002" y="2811071"/>
            <a:ext cx="4141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E4AB9D1F-5738-A454-7224-E8ADC0EDD3D9}"/>
              </a:ext>
            </a:extLst>
          </p:cNvPr>
          <p:cNvCxnSpPr>
            <a:cxnSpLocks/>
          </p:cNvCxnSpPr>
          <p:nvPr/>
        </p:nvCxnSpPr>
        <p:spPr>
          <a:xfrm>
            <a:off x="479683" y="3068960"/>
            <a:ext cx="78125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1ECC879-6829-D532-9638-D30D929BFBFB}"/>
              </a:ext>
            </a:extLst>
          </p:cNvPr>
          <p:cNvCxnSpPr>
            <a:cxnSpLocks/>
          </p:cNvCxnSpPr>
          <p:nvPr/>
        </p:nvCxnSpPr>
        <p:spPr>
          <a:xfrm>
            <a:off x="479683" y="3284984"/>
            <a:ext cx="1343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6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ALMACENAMIENTO HIDRÁULICO DE ENERGÍA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5170" y="926699"/>
            <a:ext cx="8435280" cy="847772"/>
          </a:xfrm>
          <a:noFill/>
        </p:spPr>
        <p:txBody>
          <a:bodyPr vert="horz" wrap="square">
            <a:normAutofit fontScale="85000"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Acumulación de energía Potencial. Uso de Agua proporcional al desnivel entre reservorios y a la Energía acumulada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9CCB9C66-6020-09C2-5148-2C076C97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74472"/>
            <a:ext cx="5299979" cy="4464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0A08278-A54F-39DF-C117-A04169FFAD48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46513E-B65A-88C0-11C6-9C99390C5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ALMACENAMIENTO HIDRÁULICO DE ENERGÍA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5170" y="926699"/>
            <a:ext cx="8435280" cy="847772"/>
          </a:xfrm>
          <a:noFill/>
        </p:spPr>
        <p:txBody>
          <a:bodyPr vert="horz" wrap="square">
            <a:normAutofit fontScale="925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Optimización del Uso del Agua. Relación entre Energía acumulada, Volumen de Agua y Superficie Ocupada.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A08278-A54F-39DF-C117-A04169FFAD48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46513E-B65A-88C0-11C6-9C99390C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9A4476DB-2B7C-633A-12FD-03396E2E5C5E}"/>
              </a:ext>
            </a:extLst>
          </p:cNvPr>
          <p:cNvGrpSpPr/>
          <p:nvPr/>
        </p:nvGrpSpPr>
        <p:grpSpPr>
          <a:xfrm>
            <a:off x="1603248" y="1785391"/>
            <a:ext cx="6855033" cy="4320000"/>
            <a:chOff x="1603248" y="1785391"/>
            <a:chExt cx="6855033" cy="4320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FC3251C-722F-090E-D81F-FB2206BB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3248" y="1785391"/>
              <a:ext cx="6855033" cy="4320000"/>
            </a:xfrm>
            <a:prstGeom prst="rect">
              <a:avLst/>
            </a:prstGeom>
          </p:spPr>
        </p:pic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A7AEFD01-1D41-1824-716E-E35105F455BB}"/>
                </a:ext>
              </a:extLst>
            </p:cNvPr>
            <p:cNvCxnSpPr/>
            <p:nvPr/>
          </p:nvCxnSpPr>
          <p:spPr>
            <a:xfrm flipV="1">
              <a:off x="5292080" y="5083530"/>
              <a:ext cx="0" cy="38226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12B49884-102B-0B43-DA5F-536FB8A2722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80" y="5013176"/>
              <a:ext cx="23042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2236A605-829B-BE89-046C-F238CB132202}"/>
                </a:ext>
              </a:extLst>
            </p:cNvPr>
            <p:cNvCxnSpPr>
              <a:cxnSpLocks/>
            </p:cNvCxnSpPr>
            <p:nvPr/>
          </p:nvCxnSpPr>
          <p:spPr>
            <a:xfrm>
              <a:off x="2987824" y="5157192"/>
              <a:ext cx="23042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92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ALMACENAMIENTO HIDRÁULICO DE ENERGÍA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5170" y="926699"/>
            <a:ext cx="8435280" cy="1044314"/>
          </a:xfrm>
          <a:noFill/>
        </p:spPr>
        <p:txBody>
          <a:bodyPr vert="horz" wrap="square"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Comparación entre almacenamiento Hidráulico de Energía y Almacenamiento Hidroeléctrico de Agua en embalses, en España. 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A08278-A54F-39DF-C117-A04169FFAD48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46513E-B65A-88C0-11C6-9C99390C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0F03A19-667F-5E23-9089-F0ED6E28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68295"/>
              </p:ext>
            </p:extLst>
          </p:nvPr>
        </p:nvGraphicFramePr>
        <p:xfrm>
          <a:off x="373875" y="2073405"/>
          <a:ext cx="8545020" cy="394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8974">
                  <a:extLst>
                    <a:ext uri="{9D8B030D-6E8A-4147-A177-3AD203B41FA5}">
                      <a16:colId xmlns:a16="http://schemas.microsoft.com/office/drawing/2014/main" val="2990792575"/>
                    </a:ext>
                  </a:extLst>
                </a:gridCol>
                <a:gridCol w="1723168">
                  <a:extLst>
                    <a:ext uri="{9D8B030D-6E8A-4147-A177-3AD203B41FA5}">
                      <a16:colId xmlns:a16="http://schemas.microsoft.com/office/drawing/2014/main" val="236445339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91839292"/>
                    </a:ext>
                  </a:extLst>
                </a:gridCol>
                <a:gridCol w="2114646">
                  <a:extLst>
                    <a:ext uri="{9D8B030D-6E8A-4147-A177-3AD203B41FA5}">
                      <a16:colId xmlns:a16="http://schemas.microsoft.com/office/drawing/2014/main" val="1104350539"/>
                    </a:ext>
                  </a:extLst>
                </a:gridCol>
              </a:tblGrid>
              <a:tr h="316093">
                <a:tc>
                  <a:txBody>
                    <a:bodyPr/>
                    <a:lstStyle/>
                    <a:p>
                      <a:r>
                        <a:rPr lang="es-ES" dirty="0"/>
                        <a:t>Tecnología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Potencia Instalada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Volumen de 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Reserva de Energía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4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Centrales Hidroeléctricas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17.096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17.337,0 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B050"/>
                          </a:solidFill>
                        </a:rPr>
                        <a:t>18.522 GWh/a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0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53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 CHR (h=500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17,6 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GWh/1 ciclo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4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 CHR (h=500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17,6 Mm3/ 2x0,6 km2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1.848 GWh/77 ciclos =1 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1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1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 CHR (h=500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176 Mm3/12 km2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18.480 GWh/a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6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8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solidFill>
                  <a:srgbClr val="008000"/>
                </a:solidFill>
              </a:rPr>
              <a:t>    </a:t>
            </a:r>
            <a:r>
              <a:rPr lang="ca-ES" sz="2800" dirty="0">
                <a:solidFill>
                  <a:srgbClr val="0070C0"/>
                </a:solidFill>
              </a:rPr>
              <a:t>ALMACENAMIENTO HIDRÁULICO DE ENERGÍA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926700"/>
            <a:ext cx="9002544" cy="325625"/>
          </a:xfrm>
          <a:noFill/>
        </p:spPr>
        <p:txBody>
          <a:bodyPr vert="horz" wrap="square">
            <a:normAutofit fontScale="77500" lnSpcReduction="2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Planificación del PNIEC. (Hoy 70 GWh de Bombeo Puro, B.P. =3,3GW) </a:t>
            </a:r>
          </a:p>
          <a:p>
            <a:pPr>
              <a:buClr>
                <a:srgbClr val="0070C0"/>
              </a:buClr>
            </a:pPr>
            <a:endParaRPr lang="es-ES" sz="2400" dirty="0"/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51520" y="930945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A08278-A54F-39DF-C117-A04169FFAD48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MITERD,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46513E-B65A-88C0-11C6-9C99390C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0F03A19-667F-5E23-9089-F0ED6E28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68678"/>
              </p:ext>
            </p:extLst>
          </p:nvPr>
        </p:nvGraphicFramePr>
        <p:xfrm>
          <a:off x="439116" y="1354717"/>
          <a:ext cx="8237340" cy="20333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3549">
                  <a:extLst>
                    <a:ext uri="{9D8B030D-6E8A-4147-A177-3AD203B41FA5}">
                      <a16:colId xmlns:a16="http://schemas.microsoft.com/office/drawing/2014/main" val="2990792575"/>
                    </a:ext>
                  </a:extLst>
                </a:gridCol>
                <a:gridCol w="1357808">
                  <a:extLst>
                    <a:ext uri="{9D8B030D-6E8A-4147-A177-3AD203B41FA5}">
                      <a16:colId xmlns:a16="http://schemas.microsoft.com/office/drawing/2014/main" val="104065413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22567064"/>
                    </a:ext>
                  </a:extLst>
                </a:gridCol>
                <a:gridCol w="1539679">
                  <a:extLst>
                    <a:ext uri="{9D8B030D-6E8A-4147-A177-3AD203B41FA5}">
                      <a16:colId xmlns:a16="http://schemas.microsoft.com/office/drawing/2014/main" val="69183929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04350539"/>
                    </a:ext>
                  </a:extLst>
                </a:gridCol>
              </a:tblGrid>
              <a:tr h="382381">
                <a:tc>
                  <a:txBody>
                    <a:bodyPr/>
                    <a:lstStyle/>
                    <a:p>
                      <a:r>
                        <a:rPr lang="es-ES" dirty="0"/>
                        <a:t>Tecnología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4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Potencia de Almacenamiento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6.413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6.413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8.280 </a:t>
                      </a:r>
                    </a:p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18.543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05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Generación Almacenamiento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2.228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3.491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9.665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14.522 GWh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4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Horas efectivas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347 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544 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1.167 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s-E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783 hef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1690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A9734F-6B95-6344-0394-BE715D97E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6645"/>
              </p:ext>
            </p:extLst>
          </p:nvPr>
        </p:nvGraphicFramePr>
        <p:xfrm>
          <a:off x="439116" y="3637992"/>
          <a:ext cx="8317193" cy="1782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6415">
                  <a:extLst>
                    <a:ext uri="{9D8B030D-6E8A-4147-A177-3AD203B41FA5}">
                      <a16:colId xmlns:a16="http://schemas.microsoft.com/office/drawing/2014/main" val="29907925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04065413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22567064"/>
                    </a:ext>
                  </a:extLst>
                </a:gridCol>
                <a:gridCol w="1412306">
                  <a:extLst>
                    <a:ext uri="{9D8B030D-6E8A-4147-A177-3AD203B41FA5}">
                      <a16:colId xmlns:a16="http://schemas.microsoft.com/office/drawing/2014/main" val="1104350539"/>
                    </a:ext>
                  </a:extLst>
                </a:gridCol>
              </a:tblGrid>
              <a:tr h="674932">
                <a:tc>
                  <a:txBody>
                    <a:bodyPr/>
                    <a:lstStyle/>
                    <a:p>
                      <a:r>
                        <a:rPr lang="es-ES" dirty="0"/>
                        <a:t>Propuesta ALD</a:t>
                      </a:r>
                    </a:p>
                    <a:p>
                      <a:r>
                        <a:rPr lang="es-ES" dirty="0"/>
                        <a:t>24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Potencia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Generación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horas efectivas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4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 CHR (h=500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1.848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1.848 hef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0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8 CHR (h=500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8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14.784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1.848 hef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6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10 CHR (h=500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10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18.480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1.848 hef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536183"/>
                  </a:ext>
                </a:extLst>
              </a:tr>
            </a:tbl>
          </a:graphicData>
        </a:graphic>
      </p:graphicFrame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E43678F8-18E9-914E-45A9-0320AB01E6AF}"/>
              </a:ext>
            </a:extLst>
          </p:cNvPr>
          <p:cNvSpPr txBox="1">
            <a:spLocks/>
          </p:cNvSpPr>
          <p:nvPr/>
        </p:nvSpPr>
        <p:spPr>
          <a:xfrm>
            <a:off x="144819" y="5559086"/>
            <a:ext cx="8667376" cy="396892"/>
          </a:xfrm>
          <a:prstGeom prst="rect">
            <a:avLst/>
          </a:prstGeom>
          <a:noFill/>
        </p:spPr>
        <p:txBody>
          <a:bodyPr vert="horz" wrap="square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</a:pPr>
            <a:r>
              <a:rPr lang="es-ES" sz="1900" dirty="0"/>
              <a:t>10 CHR ALD (h=500)=240 GWh en B.P.= x3,4 B.P. actual) 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ES" sz="2400" dirty="0"/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  <a:p>
            <a:pPr fontAlgn="auto">
              <a:spcAft>
                <a:spcPts val="0"/>
              </a:spcAft>
              <a:buClr>
                <a:srgbClr val="0070C0"/>
              </a:buClr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4972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8545"/>
          </a:xfrm>
        </p:spPr>
        <p:txBody>
          <a:bodyPr>
            <a:normAutofit fontScale="90000"/>
          </a:bodyPr>
          <a:lstStyle/>
          <a:p>
            <a:r>
              <a:rPr lang="ca-ES" sz="2800" dirty="0">
                <a:solidFill>
                  <a:srgbClr val="0070C0"/>
                </a:solidFill>
              </a:rPr>
              <a:t>ALMACENAMIENTO HIDRÁULICO DE ENERGÍA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B370C-058C-1F93-A2E3-D799E43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664" y="6411713"/>
            <a:ext cx="2400672" cy="365760"/>
          </a:xfrm>
        </p:spPr>
        <p:txBody>
          <a:bodyPr/>
          <a:lstStyle/>
          <a:p>
            <a:pPr algn="ctr">
              <a:defRPr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J. Rebollo, Ingeniero de Caminos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E843D-072F-04F1-A9BA-E10E653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FC29F-E198-4ECD-BF92-452B90A1640E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033337"/>
            <a:ext cx="8928992" cy="778544"/>
          </a:xfrm>
          <a:noFill/>
        </p:spPr>
        <p:txBody>
          <a:bodyPr vert="horz" wrap="square"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s-ES" sz="2400" dirty="0"/>
              <a:t>Variación de capacidad de generación hidroeléctrica de 1990 a 2023 (de +46,1% a -27,5%)</a:t>
            </a:r>
          </a:p>
          <a:p>
            <a:pPr>
              <a:buClr>
                <a:srgbClr val="0070C0"/>
              </a:buClr>
            </a:pPr>
            <a:endParaRPr lang="es-MX" sz="2400" dirty="0"/>
          </a:p>
          <a:p>
            <a:pPr>
              <a:buClr>
                <a:srgbClr val="0070C0"/>
              </a:buClr>
            </a:pPr>
            <a:endParaRPr lang="es-MX" sz="2400" dirty="0"/>
          </a:p>
        </p:txBody>
      </p:sp>
      <p:pic>
        <p:nvPicPr>
          <p:cNvPr id="9" name="Picture 2" descr="Descripción: C:\Users\10_PENTAEDRO\PP TIPO Pentaedro\LOGO PENTAEDRO\LOGO PENTAEDRO 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3" y="6356804"/>
            <a:ext cx="478197" cy="3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E44276-7409-9D09-DABD-ABA39EC501CD}"/>
              </a:ext>
            </a:extLst>
          </p:cNvPr>
          <p:cNvCxnSpPr>
            <a:cxnSpLocks/>
          </p:cNvCxnSpPr>
          <p:nvPr/>
        </p:nvCxnSpPr>
        <p:spPr>
          <a:xfrm>
            <a:off x="238312" y="879124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4D70346-3FBD-08CB-D9E7-0C8C193351D0}"/>
              </a:ext>
            </a:extLst>
          </p:cNvPr>
          <p:cNvCxnSpPr>
            <a:cxnSpLocks/>
          </p:cNvCxnSpPr>
          <p:nvPr/>
        </p:nvCxnSpPr>
        <p:spPr>
          <a:xfrm>
            <a:off x="251520" y="6309320"/>
            <a:ext cx="866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E8A54C-3C5C-CD05-2F6E-8D2C7CFB2EAE}"/>
              </a:ext>
            </a:extLst>
          </p:cNvPr>
          <p:cNvSpPr txBox="1"/>
          <p:nvPr/>
        </p:nvSpPr>
        <p:spPr>
          <a:xfrm>
            <a:off x="194559" y="6003461"/>
            <a:ext cx="847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J. Rebollo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4F29C-4BF9-A9B8-92AC-89C966FF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8" y="6372311"/>
            <a:ext cx="825429" cy="3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7B52022-7313-7211-2EF7-5D7049344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010" y="1871245"/>
            <a:ext cx="709244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65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Personalizado 1">
      <a:dk1>
        <a:srgbClr val="FFFFFF"/>
      </a:dk1>
      <a:lt1>
        <a:srgbClr val="3B3B3B"/>
      </a:lt1>
      <a:dk2>
        <a:srgbClr val="FFFFFF"/>
      </a:dk2>
      <a:lt2>
        <a:srgbClr val="2C2C2C"/>
      </a:lt2>
      <a:accent1>
        <a:srgbClr val="9F1111"/>
      </a:accent1>
      <a:accent2>
        <a:srgbClr val="00B050"/>
      </a:accent2>
      <a:accent3>
        <a:srgbClr val="82B0AF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6940</TotalTime>
  <Words>1545</Words>
  <Application>Microsoft Office PowerPoint</Application>
  <PresentationFormat>Presentación en pantalla (4:3)</PresentationFormat>
  <Paragraphs>301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Symbol</vt:lpstr>
      <vt:lpstr>Verdana</vt:lpstr>
      <vt:lpstr>Wingdings</vt:lpstr>
      <vt:lpstr>Wingdings 3</vt:lpstr>
      <vt:lpstr>Origen</vt:lpstr>
      <vt:lpstr>      Almacenamiento Hidráulico de Energía e Hibridación Renovable</vt:lpstr>
      <vt:lpstr>    ÍNDÍCE</vt:lpstr>
      <vt:lpstr>    LEY DE AGUAS CONSOLIDADA</vt:lpstr>
      <vt:lpstr>    LEY DE AGUAS CONSOLIDADA</vt:lpstr>
      <vt:lpstr>    ALMACENAMIENTO HIDRÁULICO DE ENERGÍA</vt:lpstr>
      <vt:lpstr>    ALMACENAMIENTO HIDRÁULICO DE ENERGÍA</vt:lpstr>
      <vt:lpstr>    ALMACENAMIENTO HIDRÁULICO DE ENERGÍA</vt:lpstr>
      <vt:lpstr>    ALMACENAMIENTO HIDRÁULICO DE ENERGÍA</vt:lpstr>
      <vt:lpstr>ALMACENAMIENTO HIDRÁULICO DE ENERGÍA</vt:lpstr>
      <vt:lpstr>PLANIFICACIÓN DE HIBRIDACIÓN RENOVABLE</vt:lpstr>
      <vt:lpstr>PLANIFICACIÓN DE HIBRIDACIÓN RENOVABLE</vt:lpstr>
      <vt:lpstr>PLANIFICACIÓN DE HIBRIDACIÓN RENOVABLE</vt:lpstr>
      <vt:lpstr>PLANIFICACIÓN DE HIBRIDACIÓN RENOVABLE</vt:lpstr>
      <vt:lpstr>    EXERGÍA DEL AGUA</vt:lpstr>
      <vt:lpstr>PLANIFICACIÓN EXERGÉTICA</vt:lpstr>
      <vt:lpstr>PLANIFICACIÓN EXERGÉTICA</vt:lpstr>
      <vt:lpstr>PLANIFICACIÓN EXERGÉTICA</vt:lpstr>
      <vt:lpstr>    EJEMPLOS Y PROPUESTAS MULTIPROPÓSITO</vt:lpstr>
      <vt:lpstr>    EJEMPLOS Y PROPUESTAS MULTIPROPÓSITO</vt:lpstr>
      <vt:lpstr>    EJEMPLOS Y PROPUESTAS MULTIPROPÓSITO</vt:lpstr>
      <vt:lpstr>    CONCLUSIONES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SA-AXIS</dc:creator>
  <cp:lastModifiedBy>José Rebollo</cp:lastModifiedBy>
  <cp:revision>524</cp:revision>
  <dcterms:created xsi:type="dcterms:W3CDTF">2012-10-30T10:11:59Z</dcterms:created>
  <dcterms:modified xsi:type="dcterms:W3CDTF">2024-01-17T20:19:51Z</dcterms:modified>
</cp:coreProperties>
</file>